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6" r:id="rId5"/>
    <p:sldId id="276" r:id="rId6"/>
    <p:sldId id="286" r:id="rId7"/>
    <p:sldId id="287" r:id="rId8"/>
    <p:sldId id="288" r:id="rId9"/>
    <p:sldId id="278" r:id="rId10"/>
    <p:sldId id="289" r:id="rId11"/>
    <p:sldId id="279" r:id="rId12"/>
    <p:sldId id="290" r:id="rId13"/>
    <p:sldId id="291" r:id="rId14"/>
    <p:sldId id="280" r:id="rId15"/>
    <p:sldId id="292" r:id="rId16"/>
    <p:sldId id="293" r:id="rId17"/>
    <p:sldId id="294" r:id="rId18"/>
    <p:sldId id="281" r:id="rId19"/>
    <p:sldId id="297" r:id="rId20"/>
    <p:sldId id="282" r:id="rId21"/>
    <p:sldId id="283" r:id="rId22"/>
    <p:sldId id="298" r:id="rId23"/>
    <p:sldId id="299" r:id="rId24"/>
    <p:sldId id="300" r:id="rId25"/>
    <p:sldId id="296" r:id="rId26"/>
    <p:sldId id="284" r:id="rId27"/>
    <p:sldId id="302" r:id="rId28"/>
    <p:sldId id="285" r:id="rId29"/>
    <p:sldId id="301" r:id="rId30"/>
    <p:sldId id="268" r:id="rId31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902"/>
    <a:srgbClr val="FF0DFB"/>
    <a:srgbClr val="E77AAE"/>
    <a:srgbClr val="E3EEDB"/>
    <a:srgbClr val="AFDDE9"/>
    <a:srgbClr val="AC939D"/>
    <a:srgbClr val="8A63A9"/>
    <a:srgbClr val="F6921F"/>
    <a:srgbClr val="237DA0"/>
    <a:srgbClr val="BF4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59F32-53E7-22F8-6E22-97E30073D243}" v="80" dt="2024-05-05T17:18:35.227"/>
    <p1510:client id="{2DBFE61C-FD2E-71AC-1AA6-A7C01BB1A281}" v="642" dt="2024-05-06T08:47:21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a Gerber (STADIO - Centurion)" userId="S::miag@stadio.ac.za::d3f4434c-cc81-4823-ad51-d563427b1762" providerId="AD" clId="Web-{2A959F32-53E7-22F8-6E22-97E30073D243}"/>
    <pc:docChg chg="addSld modSld sldOrd">
      <pc:chgData name="Mia Gerber (STADIO - Centurion)" userId="S::miag@stadio.ac.za::d3f4434c-cc81-4823-ad51-d563427b1762" providerId="AD" clId="Web-{2A959F32-53E7-22F8-6E22-97E30073D243}" dt="2024-05-05T17:18:35.227" v="85" actId="20577"/>
      <pc:docMkLst>
        <pc:docMk/>
      </pc:docMkLst>
      <pc:sldChg chg="ord">
        <pc:chgData name="Mia Gerber (STADIO - Centurion)" userId="S::miag@stadio.ac.za::d3f4434c-cc81-4823-ad51-d563427b1762" providerId="AD" clId="Web-{2A959F32-53E7-22F8-6E22-97E30073D243}" dt="2024-05-05T17:18:26.445" v="83"/>
        <pc:sldMkLst>
          <pc:docMk/>
          <pc:sldMk cId="1747552145" sldId="268"/>
        </pc:sldMkLst>
      </pc:sldChg>
      <pc:sldChg chg="modSp">
        <pc:chgData name="Mia Gerber (STADIO - Centurion)" userId="S::miag@stadio.ac.za::d3f4434c-cc81-4823-ad51-d563427b1762" providerId="AD" clId="Web-{2A959F32-53E7-22F8-6E22-97E30073D243}" dt="2024-05-05T17:12:15.758" v="61" actId="20577"/>
        <pc:sldMkLst>
          <pc:docMk/>
          <pc:sldMk cId="1477701030" sldId="284"/>
        </pc:sldMkLst>
        <pc:spChg chg="mod">
          <ac:chgData name="Mia Gerber (STADIO - Centurion)" userId="S::miag@stadio.ac.za::d3f4434c-cc81-4823-ad51-d563427b1762" providerId="AD" clId="Web-{2A959F32-53E7-22F8-6E22-97E30073D243}" dt="2024-05-05T17:12:15.758" v="61" actId="20577"/>
          <ac:spMkLst>
            <pc:docMk/>
            <pc:sldMk cId="1477701030" sldId="284"/>
            <ac:spMk id="3" creationId="{946F557F-3DBE-6173-60F6-5F684AD27FD5}"/>
          </ac:spMkLst>
        </pc:spChg>
      </pc:sldChg>
      <pc:sldChg chg="modSp">
        <pc:chgData name="Mia Gerber (STADIO - Centurion)" userId="S::miag@stadio.ac.za::d3f4434c-cc81-4823-ad51-d563427b1762" providerId="AD" clId="Web-{2A959F32-53E7-22F8-6E22-97E30073D243}" dt="2024-05-05T17:13:21.605" v="62" actId="20577"/>
        <pc:sldMkLst>
          <pc:docMk/>
          <pc:sldMk cId="1533232846" sldId="285"/>
        </pc:sldMkLst>
        <pc:spChg chg="mod">
          <ac:chgData name="Mia Gerber (STADIO - Centurion)" userId="S::miag@stadio.ac.za::d3f4434c-cc81-4823-ad51-d563427b1762" providerId="AD" clId="Web-{2A959F32-53E7-22F8-6E22-97E30073D243}" dt="2024-05-05T17:13:21.605" v="62" actId="20577"/>
          <ac:spMkLst>
            <pc:docMk/>
            <pc:sldMk cId="1533232846" sldId="285"/>
            <ac:spMk id="3" creationId="{946F557F-3DBE-6173-60F6-5F684AD27FD5}"/>
          </ac:spMkLst>
        </pc:spChg>
      </pc:sldChg>
      <pc:sldChg chg="modSp ord">
        <pc:chgData name="Mia Gerber (STADIO - Centurion)" userId="S::miag@stadio.ac.za::d3f4434c-cc81-4823-ad51-d563427b1762" providerId="AD" clId="Web-{2A959F32-53E7-22F8-6E22-97E30073D243}" dt="2024-05-05T17:18:35.227" v="85" actId="20577"/>
        <pc:sldMkLst>
          <pc:docMk/>
          <pc:sldMk cId="353794257" sldId="296"/>
        </pc:sldMkLst>
        <pc:spChg chg="mod">
          <ac:chgData name="Mia Gerber (STADIO - Centurion)" userId="S::miag@stadio.ac.za::d3f4434c-cc81-4823-ad51-d563427b1762" providerId="AD" clId="Web-{2A959F32-53E7-22F8-6E22-97E30073D243}" dt="2024-05-05T17:18:35.227" v="85" actId="20577"/>
          <ac:spMkLst>
            <pc:docMk/>
            <pc:sldMk cId="353794257" sldId="296"/>
            <ac:spMk id="3" creationId="{028B02EA-509E-2DD1-5CBE-F6BC9E1F9C64}"/>
          </ac:spMkLst>
        </pc:spChg>
      </pc:sldChg>
      <pc:sldChg chg="modSp add replId">
        <pc:chgData name="Mia Gerber (STADIO - Centurion)" userId="S::miag@stadio.ac.za::d3f4434c-cc81-4823-ad51-d563427b1762" providerId="AD" clId="Web-{2A959F32-53E7-22F8-6E22-97E30073D243}" dt="2024-05-05T17:18:13.054" v="81" actId="20577"/>
        <pc:sldMkLst>
          <pc:docMk/>
          <pc:sldMk cId="594375770" sldId="301"/>
        </pc:sldMkLst>
        <pc:spChg chg="mod">
          <ac:chgData name="Mia Gerber (STADIO - Centurion)" userId="S::miag@stadio.ac.za::d3f4434c-cc81-4823-ad51-d563427b1762" providerId="AD" clId="Web-{2A959F32-53E7-22F8-6E22-97E30073D243}" dt="2024-05-05T17:18:13.054" v="81" actId="20577"/>
          <ac:spMkLst>
            <pc:docMk/>
            <pc:sldMk cId="594375770" sldId="301"/>
            <ac:spMk id="3" creationId="{946F557F-3DBE-6173-60F6-5F684AD27FD5}"/>
          </ac:spMkLst>
        </pc:spChg>
      </pc:sldChg>
      <pc:sldChg chg="add replId">
        <pc:chgData name="Mia Gerber (STADIO - Centurion)" userId="S::miag@stadio.ac.za::d3f4434c-cc81-4823-ad51-d563427b1762" providerId="AD" clId="Web-{2A959F32-53E7-22F8-6E22-97E30073D243}" dt="2024-05-05T17:13:27.855" v="64"/>
        <pc:sldMkLst>
          <pc:docMk/>
          <pc:sldMk cId="4085647110" sldId="302"/>
        </pc:sldMkLst>
      </pc:sldChg>
    </pc:docChg>
  </pc:docChgLst>
  <pc:docChgLst>
    <pc:chgData name="Mia Gerber (STADIO - Centurion)" userId="S::miag@stadio.ac.za::d3f4434c-cc81-4823-ad51-d563427b1762" providerId="AD" clId="Web-{33F3583B-7CF6-11AC-A12D-D41002720F62}"/>
    <pc:docChg chg="addSld modSld">
      <pc:chgData name="Mia Gerber (STADIO - Centurion)" userId="S::miag@stadio.ac.za::d3f4434c-cc81-4823-ad51-d563427b1762" providerId="AD" clId="Web-{33F3583B-7CF6-11AC-A12D-D41002720F62}" dt="2024-04-24T06:34:09.270" v="103" actId="20577"/>
      <pc:docMkLst>
        <pc:docMk/>
      </pc:docMkLst>
      <pc:sldChg chg="modSp">
        <pc:chgData name="Mia Gerber (STADIO - Centurion)" userId="S::miag@stadio.ac.za::d3f4434c-cc81-4823-ad51-d563427b1762" providerId="AD" clId="Web-{33F3583B-7CF6-11AC-A12D-D41002720F62}" dt="2024-04-24T06:32:56.283" v="14" actId="20577"/>
        <pc:sldMkLst>
          <pc:docMk/>
          <pc:sldMk cId="3916056724" sldId="277"/>
        </pc:sldMkLst>
        <pc:spChg chg="mod">
          <ac:chgData name="Mia Gerber (STADIO - Centurion)" userId="S::miag@stadio.ac.za::d3f4434c-cc81-4823-ad51-d563427b1762" providerId="AD" clId="Web-{33F3583B-7CF6-11AC-A12D-D41002720F62}" dt="2024-04-24T06:32:56.283" v="14" actId="20577"/>
          <ac:spMkLst>
            <pc:docMk/>
            <pc:sldMk cId="3916056724" sldId="277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04.080" v="25" actId="20577"/>
        <pc:sldMkLst>
          <pc:docMk/>
          <pc:sldMk cId="2384377545" sldId="278"/>
        </pc:sldMkLst>
        <pc:spChg chg="mod">
          <ac:chgData name="Mia Gerber (STADIO - Centurion)" userId="S::miag@stadio.ac.za::d3f4434c-cc81-4823-ad51-d563427b1762" providerId="AD" clId="Web-{33F3583B-7CF6-11AC-A12D-D41002720F62}" dt="2024-04-24T06:33:04.080" v="25" actId="20577"/>
          <ac:spMkLst>
            <pc:docMk/>
            <pc:sldMk cId="2384377545" sldId="278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12.252" v="36" actId="20577"/>
        <pc:sldMkLst>
          <pc:docMk/>
          <pc:sldMk cId="2460657522" sldId="279"/>
        </pc:sldMkLst>
        <pc:spChg chg="mod">
          <ac:chgData name="Mia Gerber (STADIO - Centurion)" userId="S::miag@stadio.ac.za::d3f4434c-cc81-4823-ad51-d563427b1762" providerId="AD" clId="Web-{33F3583B-7CF6-11AC-A12D-D41002720F62}" dt="2024-04-24T06:33:12.252" v="36" actId="20577"/>
          <ac:spMkLst>
            <pc:docMk/>
            <pc:sldMk cId="2460657522" sldId="279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19.409" v="49" actId="20577"/>
        <pc:sldMkLst>
          <pc:docMk/>
          <pc:sldMk cId="1779101421" sldId="280"/>
        </pc:sldMkLst>
        <pc:spChg chg="mod">
          <ac:chgData name="Mia Gerber (STADIO - Centurion)" userId="S::miag@stadio.ac.za::d3f4434c-cc81-4823-ad51-d563427b1762" providerId="AD" clId="Web-{33F3583B-7CF6-11AC-A12D-D41002720F62}" dt="2024-04-24T06:33:19.409" v="49" actId="20577"/>
          <ac:spMkLst>
            <pc:docMk/>
            <pc:sldMk cId="1779101421" sldId="280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27.081" v="58" actId="20577"/>
        <pc:sldMkLst>
          <pc:docMk/>
          <pc:sldMk cId="1047951808" sldId="281"/>
        </pc:sldMkLst>
        <pc:spChg chg="mod">
          <ac:chgData name="Mia Gerber (STADIO - Centurion)" userId="S::miag@stadio.ac.za::d3f4434c-cc81-4823-ad51-d563427b1762" providerId="AD" clId="Web-{33F3583B-7CF6-11AC-A12D-D41002720F62}" dt="2024-04-24T06:33:27.081" v="58" actId="20577"/>
          <ac:spMkLst>
            <pc:docMk/>
            <pc:sldMk cId="1047951808" sldId="281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34.269" v="66" actId="20577"/>
        <pc:sldMkLst>
          <pc:docMk/>
          <pc:sldMk cId="417287988" sldId="282"/>
        </pc:sldMkLst>
        <pc:spChg chg="mod">
          <ac:chgData name="Mia Gerber (STADIO - Centurion)" userId="S::miag@stadio.ac.za::d3f4434c-cc81-4823-ad51-d563427b1762" providerId="AD" clId="Web-{33F3583B-7CF6-11AC-A12D-D41002720F62}" dt="2024-04-24T06:33:34.269" v="66" actId="20577"/>
          <ac:spMkLst>
            <pc:docMk/>
            <pc:sldMk cId="417287988" sldId="282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42.863" v="78" actId="20577"/>
        <pc:sldMkLst>
          <pc:docMk/>
          <pc:sldMk cId="3859290177" sldId="283"/>
        </pc:sldMkLst>
        <pc:spChg chg="mod">
          <ac:chgData name="Mia Gerber (STADIO - Centurion)" userId="S::miag@stadio.ac.za::d3f4434c-cc81-4823-ad51-d563427b1762" providerId="AD" clId="Web-{33F3583B-7CF6-11AC-A12D-D41002720F62}" dt="2024-04-24T06:33:42.863" v="78" actId="20577"/>
          <ac:spMkLst>
            <pc:docMk/>
            <pc:sldMk cId="3859290177" sldId="283"/>
            <ac:spMk id="2" creationId="{B4765312-1257-643D-1A8B-5037C7A08BCE}"/>
          </ac:spMkLst>
        </pc:spChg>
      </pc:sldChg>
      <pc:sldChg chg="modSp">
        <pc:chgData name="Mia Gerber (STADIO - Centurion)" userId="S::miag@stadio.ac.za::d3f4434c-cc81-4823-ad51-d563427b1762" providerId="AD" clId="Web-{33F3583B-7CF6-11AC-A12D-D41002720F62}" dt="2024-04-24T06:33:59.660" v="91" actId="20577"/>
        <pc:sldMkLst>
          <pc:docMk/>
          <pc:sldMk cId="1477701030" sldId="284"/>
        </pc:sldMkLst>
        <pc:spChg chg="mod">
          <ac:chgData name="Mia Gerber (STADIO - Centurion)" userId="S::miag@stadio.ac.za::d3f4434c-cc81-4823-ad51-d563427b1762" providerId="AD" clId="Web-{33F3583B-7CF6-11AC-A12D-D41002720F62}" dt="2024-04-24T06:33:59.660" v="91" actId="20577"/>
          <ac:spMkLst>
            <pc:docMk/>
            <pc:sldMk cId="1477701030" sldId="284"/>
            <ac:spMk id="2" creationId="{B4765312-1257-643D-1A8B-5037C7A08BCE}"/>
          </ac:spMkLst>
        </pc:spChg>
      </pc:sldChg>
      <pc:sldChg chg="modSp add replId">
        <pc:chgData name="Mia Gerber (STADIO - Centurion)" userId="S::miag@stadio.ac.za::d3f4434c-cc81-4823-ad51-d563427b1762" providerId="AD" clId="Web-{33F3583B-7CF6-11AC-A12D-D41002720F62}" dt="2024-04-24T06:34:09.270" v="103" actId="20577"/>
        <pc:sldMkLst>
          <pc:docMk/>
          <pc:sldMk cId="1533232846" sldId="285"/>
        </pc:sldMkLst>
        <pc:spChg chg="mod">
          <ac:chgData name="Mia Gerber (STADIO - Centurion)" userId="S::miag@stadio.ac.za::d3f4434c-cc81-4823-ad51-d563427b1762" providerId="AD" clId="Web-{33F3583B-7CF6-11AC-A12D-D41002720F62}" dt="2024-04-24T06:34:09.270" v="103" actId="20577"/>
          <ac:spMkLst>
            <pc:docMk/>
            <pc:sldMk cId="1533232846" sldId="285"/>
            <ac:spMk id="2" creationId="{B4765312-1257-643D-1A8B-5037C7A08BCE}"/>
          </ac:spMkLst>
        </pc:spChg>
      </pc:sldChg>
    </pc:docChg>
  </pc:docChgLst>
  <pc:docChgLst>
    <pc:chgData name="Mia Gerber (STADIO - Centurion)" userId="S::miag@stadio.ac.za::d3f4434c-cc81-4823-ad51-d563427b1762" providerId="AD" clId="Web-{88E9B545-F2AC-3EB1-A7D8-AEF0839B3AC7}"/>
    <pc:docChg chg="modSld">
      <pc:chgData name="Mia Gerber (STADIO - Centurion)" userId="S::miag@stadio.ac.za::d3f4434c-cc81-4823-ad51-d563427b1762" providerId="AD" clId="Web-{88E9B545-F2AC-3EB1-A7D8-AEF0839B3AC7}" dt="2024-03-24T10:25:57.178" v="4" actId="20577"/>
      <pc:docMkLst>
        <pc:docMk/>
      </pc:docMkLst>
      <pc:sldChg chg="modSp">
        <pc:chgData name="Mia Gerber (STADIO - Centurion)" userId="S::miag@stadio.ac.za::d3f4434c-cc81-4823-ad51-d563427b1762" providerId="AD" clId="Web-{88E9B545-F2AC-3EB1-A7D8-AEF0839B3AC7}" dt="2024-03-24T10:25:57.178" v="4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88E9B545-F2AC-3EB1-A7D8-AEF0839B3AC7}" dt="2024-03-24T10:25:57.178" v="4" actId="20577"/>
          <ac:spMkLst>
            <pc:docMk/>
            <pc:sldMk cId="3656451151" sldId="266"/>
            <ac:spMk id="3" creationId="{C1F21499-796C-4B48-A8CD-070B8346CCBD}"/>
          </ac:spMkLst>
        </pc:spChg>
      </pc:sldChg>
    </pc:docChg>
  </pc:docChgLst>
  <pc:docChgLst>
    <pc:chgData name="Mia Gerber (STADIO - Centurion)" userId="S::miag@stadio.ac.za::d3f4434c-cc81-4823-ad51-d563427b1762" providerId="AD" clId="Web-{F5F27E2A-B75D-60E9-18F5-67FF372EA08E}"/>
    <pc:docChg chg="modSld">
      <pc:chgData name="Mia Gerber (STADIO - Centurion)" userId="S::miag@stadio.ac.za::d3f4434c-cc81-4823-ad51-d563427b1762" providerId="AD" clId="Web-{F5F27E2A-B75D-60E9-18F5-67FF372EA08E}" dt="2024-04-18T06:35:22.031" v="304" actId="20577"/>
      <pc:docMkLst>
        <pc:docMk/>
      </pc:docMkLst>
      <pc:sldChg chg="modSp">
        <pc:chgData name="Mia Gerber (STADIO - Centurion)" userId="S::miag@stadio.ac.za::d3f4434c-cc81-4823-ad51-d563427b1762" providerId="AD" clId="Web-{F5F27E2A-B75D-60E9-18F5-67FF372EA08E}" dt="2024-04-18T06:13:40.217" v="31" actId="20577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F5F27E2A-B75D-60E9-18F5-67FF372EA08E}" dt="2024-04-18T06:13:40.217" v="31" actId="20577"/>
          <ac:spMkLst>
            <pc:docMk/>
            <pc:sldMk cId="1793031880" sldId="270"/>
            <ac:spMk id="3" creationId="{028B02EA-509E-2DD1-5CBE-F6BC9E1F9C64}"/>
          </ac:spMkLst>
        </pc:spChg>
      </pc:sldChg>
      <pc:sldChg chg="addSp delSp modSp addAnim delAnim">
        <pc:chgData name="Mia Gerber (STADIO - Centurion)" userId="S::miag@stadio.ac.za::d3f4434c-cc81-4823-ad51-d563427b1762" providerId="AD" clId="Web-{F5F27E2A-B75D-60E9-18F5-67FF372EA08E}" dt="2024-04-18T06:17:54.649" v="136" actId="1076"/>
        <pc:sldMkLst>
          <pc:docMk/>
          <pc:sldMk cId="1875505412" sldId="271"/>
        </pc:sldMkLst>
        <pc:spChg chg="add del mod">
          <ac:chgData name="Mia Gerber (STADIO - Centurion)" userId="S::miag@stadio.ac.za::d3f4434c-cc81-4823-ad51-d563427b1762" providerId="AD" clId="Web-{F5F27E2A-B75D-60E9-18F5-67FF372EA08E}" dt="2024-04-18T06:17:54.649" v="136" actId="1076"/>
          <ac:spMkLst>
            <pc:docMk/>
            <pc:sldMk cId="1875505412" sldId="271"/>
            <ac:spMk id="5" creationId="{89849534-CA6E-0624-6C31-F436328D73E8}"/>
          </ac:spMkLst>
        </pc:spChg>
      </pc:sldChg>
      <pc:sldChg chg="addSp delSp modSp addAnim delAnim">
        <pc:chgData name="Mia Gerber (STADIO - Centurion)" userId="S::miag@stadio.ac.za::d3f4434c-cc81-4823-ad51-d563427b1762" providerId="AD" clId="Web-{F5F27E2A-B75D-60E9-18F5-67FF372EA08E}" dt="2024-04-18T06:20:18.123" v="167"/>
        <pc:sldMkLst>
          <pc:docMk/>
          <pc:sldMk cId="2313930179" sldId="272"/>
        </pc:sldMkLst>
        <pc:spChg chg="del">
          <ac:chgData name="Mia Gerber (STADIO - Centurion)" userId="S::miag@stadio.ac.za::d3f4434c-cc81-4823-ad51-d563427b1762" providerId="AD" clId="Web-{F5F27E2A-B75D-60E9-18F5-67FF372EA08E}" dt="2024-04-18T06:18:00.602" v="137"/>
          <ac:spMkLst>
            <pc:docMk/>
            <pc:sldMk cId="2313930179" sldId="272"/>
            <ac:spMk id="3" creationId="{028B02EA-509E-2DD1-5CBE-F6BC9E1F9C64}"/>
          </ac:spMkLst>
        </pc:spChg>
        <pc:spChg chg="add del mod">
          <ac:chgData name="Mia Gerber (STADIO - Centurion)" userId="S::miag@stadio.ac.za::d3f4434c-cc81-4823-ad51-d563427b1762" providerId="AD" clId="Web-{F5F27E2A-B75D-60E9-18F5-67FF372EA08E}" dt="2024-04-18T06:18:03.790" v="141"/>
          <ac:spMkLst>
            <pc:docMk/>
            <pc:sldMk cId="2313930179" sldId="272"/>
            <ac:spMk id="4" creationId="{A6683358-7780-BE06-81BC-EB51E71A7F5C}"/>
          </ac:spMkLst>
        </pc:spChg>
        <pc:spChg chg="add mod">
          <ac:chgData name="Mia Gerber (STADIO - Centurion)" userId="S::miag@stadio.ac.za::d3f4434c-cc81-4823-ad51-d563427b1762" providerId="AD" clId="Web-{F5F27E2A-B75D-60E9-18F5-67FF372EA08E}" dt="2024-04-18T06:20:11.826" v="166" actId="20577"/>
          <ac:spMkLst>
            <pc:docMk/>
            <pc:sldMk cId="2313930179" sldId="272"/>
            <ac:spMk id="7" creationId="{D1E05F9C-0867-898D-6345-1CADF8CD9DF1}"/>
          </ac:spMkLst>
        </pc:spChg>
      </pc:sldChg>
      <pc:sldChg chg="modSp">
        <pc:chgData name="Mia Gerber (STADIO - Centurion)" userId="S::miag@stadio.ac.za::d3f4434c-cc81-4823-ad51-d563427b1762" providerId="AD" clId="Web-{F5F27E2A-B75D-60E9-18F5-67FF372EA08E}" dt="2024-04-18T06:23:06.582" v="238" actId="20577"/>
        <pc:sldMkLst>
          <pc:docMk/>
          <pc:sldMk cId="4090730762" sldId="275"/>
        </pc:sldMkLst>
        <pc:spChg chg="mod">
          <ac:chgData name="Mia Gerber (STADIO - Centurion)" userId="S::miag@stadio.ac.za::d3f4434c-cc81-4823-ad51-d563427b1762" providerId="AD" clId="Web-{F5F27E2A-B75D-60E9-18F5-67FF372EA08E}" dt="2024-04-18T06:23:06.582" v="238" actId="20577"/>
          <ac:spMkLst>
            <pc:docMk/>
            <pc:sldMk cId="4090730762" sldId="275"/>
            <ac:spMk id="3" creationId="{028B02EA-509E-2DD1-5CBE-F6BC9E1F9C64}"/>
          </ac:spMkLst>
        </pc:spChg>
      </pc:sldChg>
      <pc:sldChg chg="modSp">
        <pc:chgData name="Mia Gerber (STADIO - Centurion)" userId="S::miag@stadio.ac.za::d3f4434c-cc81-4823-ad51-d563427b1762" providerId="AD" clId="Web-{F5F27E2A-B75D-60E9-18F5-67FF372EA08E}" dt="2024-04-18T06:35:22.031" v="304" actId="20577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F5F27E2A-B75D-60E9-18F5-67FF372EA08E}" dt="2024-04-18T06:35:22.031" v="304" actId="20577"/>
          <ac:spMkLst>
            <pc:docMk/>
            <pc:sldMk cId="3080333443" sldId="276"/>
            <ac:spMk id="3" creationId="{028B02EA-509E-2DD1-5CBE-F6BC9E1F9C64}"/>
          </ac:spMkLst>
        </pc:spChg>
      </pc:sldChg>
    </pc:docChg>
  </pc:docChgLst>
  <pc:docChgLst>
    <pc:chgData name="Mia Gerber (STADIO - Centurion)" userId="S::miag@stadio.ac.za::d3f4434c-cc81-4823-ad51-d563427b1762" providerId="AD" clId="Web-{4D047D33-F45B-7623-52F6-1EE9A8A3B0F7}"/>
    <pc:docChg chg="modSld">
      <pc:chgData name="Mia Gerber (STADIO - Centurion)" userId="S::miag@stadio.ac.za::d3f4434c-cc81-4823-ad51-d563427b1762" providerId="AD" clId="Web-{4D047D33-F45B-7623-52F6-1EE9A8A3B0F7}" dt="2024-04-05T05:53:05.130" v="6" actId="20577"/>
      <pc:docMkLst>
        <pc:docMk/>
      </pc:docMkLst>
      <pc:sldChg chg="modSp">
        <pc:chgData name="Mia Gerber (STADIO - Centurion)" userId="S::miag@stadio.ac.za::d3f4434c-cc81-4823-ad51-d563427b1762" providerId="AD" clId="Web-{4D047D33-F45B-7623-52F6-1EE9A8A3B0F7}" dt="2024-04-05T05:53:05.130" v="6" actId="20577"/>
        <pc:sldMkLst>
          <pc:docMk/>
          <pc:sldMk cId="2304309084" sldId="275"/>
        </pc:sldMkLst>
        <pc:spChg chg="mod">
          <ac:chgData name="Mia Gerber (STADIO - Centurion)" userId="S::miag@stadio.ac.za::d3f4434c-cc81-4823-ad51-d563427b1762" providerId="AD" clId="Web-{4D047D33-F45B-7623-52F6-1EE9A8A3B0F7}" dt="2024-04-05T05:53:05.130" v="6" actId="20577"/>
          <ac:spMkLst>
            <pc:docMk/>
            <pc:sldMk cId="2304309084" sldId="275"/>
            <ac:spMk id="3" creationId="{028B02EA-509E-2DD1-5CBE-F6BC9E1F9C64}"/>
          </ac:spMkLst>
        </pc:spChg>
      </pc:sldChg>
      <pc:sldChg chg="modSp">
        <pc:chgData name="Mia Gerber (STADIO - Centurion)" userId="S::miag@stadio.ac.za::d3f4434c-cc81-4823-ad51-d563427b1762" providerId="AD" clId="Web-{4D047D33-F45B-7623-52F6-1EE9A8A3B0F7}" dt="2024-04-05T05:52:24.910" v="0" actId="20577"/>
        <pc:sldMkLst>
          <pc:docMk/>
          <pc:sldMk cId="571009592" sldId="276"/>
        </pc:sldMkLst>
        <pc:spChg chg="mod">
          <ac:chgData name="Mia Gerber (STADIO - Centurion)" userId="S::miag@stadio.ac.za::d3f4434c-cc81-4823-ad51-d563427b1762" providerId="AD" clId="Web-{4D047D33-F45B-7623-52F6-1EE9A8A3B0F7}" dt="2024-04-05T05:52:24.910" v="0" actId="20577"/>
          <ac:spMkLst>
            <pc:docMk/>
            <pc:sldMk cId="571009592" sldId="276"/>
            <ac:spMk id="3" creationId="{028B02EA-509E-2DD1-5CBE-F6BC9E1F9C64}"/>
          </ac:spMkLst>
        </pc:spChg>
      </pc:sldChg>
    </pc:docChg>
  </pc:docChgLst>
  <pc:docChgLst>
    <pc:chgData name="Mia Gerber (STADIO - Centurion)" userId="S::miag@stadio.ac.za::d3f4434c-cc81-4823-ad51-d563427b1762" providerId="AD" clId="Web-{C80DD7B0-33DF-7BFD-E3A4-C3A57081DB66}"/>
    <pc:docChg chg="addSld delSld modSld">
      <pc:chgData name="Mia Gerber (STADIO - Centurion)" userId="S::miag@stadio.ac.za::d3f4434c-cc81-4823-ad51-d563427b1762" providerId="AD" clId="Web-{C80DD7B0-33DF-7BFD-E3A4-C3A57081DB66}" dt="2024-04-24T17:35:38.761" v="795" actId="20577"/>
      <pc:docMkLst>
        <pc:docMk/>
      </pc:docMkLst>
      <pc:sldChg chg="modSp">
        <pc:chgData name="Mia Gerber (STADIO - Centurion)" userId="S::miag@stadio.ac.za::d3f4434c-cc81-4823-ad51-d563427b1762" providerId="AD" clId="Web-{C80DD7B0-33DF-7BFD-E3A4-C3A57081DB66}" dt="2024-04-24T17:12:00.966" v="51" actId="1076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C80DD7B0-33DF-7BFD-E3A4-C3A57081DB66}" dt="2024-04-24T17:12:00.966" v="51" actId="1076"/>
          <ac:spMkLst>
            <pc:docMk/>
            <pc:sldMk cId="3080333443" sldId="276"/>
            <ac:spMk id="3" creationId="{028B02EA-509E-2DD1-5CBE-F6BC9E1F9C64}"/>
          </ac:spMkLst>
        </pc:spChg>
      </pc:sldChg>
      <pc:sldChg chg="modSp del">
        <pc:chgData name="Mia Gerber (STADIO - Centurion)" userId="S::miag@stadio.ac.za::d3f4434c-cc81-4823-ad51-d563427b1762" providerId="AD" clId="Web-{C80DD7B0-33DF-7BFD-E3A4-C3A57081DB66}" dt="2024-04-24T17:24:14.027" v="361"/>
        <pc:sldMkLst>
          <pc:docMk/>
          <pc:sldMk cId="3916056724" sldId="277"/>
        </pc:sldMkLst>
        <pc:spChg chg="mod">
          <ac:chgData name="Mia Gerber (STADIO - Centurion)" userId="S::miag@stadio.ac.za::d3f4434c-cc81-4823-ad51-d563427b1762" providerId="AD" clId="Web-{C80DD7B0-33DF-7BFD-E3A4-C3A57081DB66}" dt="2024-04-24T17:12:35.373" v="70" actId="20577"/>
          <ac:spMkLst>
            <pc:docMk/>
            <pc:sldMk cId="3916056724" sldId="277"/>
            <ac:spMk id="3" creationId="{946F557F-3DBE-6173-60F6-5F684AD27FD5}"/>
          </ac:spMkLst>
        </pc:spChg>
      </pc:sldChg>
      <pc:sldChg chg="modSp">
        <pc:chgData name="Mia Gerber (STADIO - Centurion)" userId="S::miag@stadio.ac.za::d3f4434c-cc81-4823-ad51-d563427b1762" providerId="AD" clId="Web-{C80DD7B0-33DF-7BFD-E3A4-C3A57081DB66}" dt="2024-04-24T17:35:38.761" v="795" actId="20577"/>
        <pc:sldMkLst>
          <pc:docMk/>
          <pc:sldMk cId="2384377545" sldId="278"/>
        </pc:sldMkLst>
        <pc:spChg chg="mod">
          <ac:chgData name="Mia Gerber (STADIO - Centurion)" userId="S::miag@stadio.ac.za::d3f4434c-cc81-4823-ad51-d563427b1762" providerId="AD" clId="Web-{C80DD7B0-33DF-7BFD-E3A4-C3A57081DB66}" dt="2024-04-24T17:35:38.761" v="795" actId="20577"/>
          <ac:spMkLst>
            <pc:docMk/>
            <pc:sldMk cId="2384377545" sldId="278"/>
            <ac:spMk id="3" creationId="{946F557F-3DBE-6173-60F6-5F684AD27FD5}"/>
          </ac:spMkLst>
        </pc:spChg>
      </pc:sldChg>
      <pc:sldChg chg="addSp modSp add replId addAnim">
        <pc:chgData name="Mia Gerber (STADIO - Centurion)" userId="S::miag@stadio.ac.za::d3f4434c-cc81-4823-ad51-d563427b1762" providerId="AD" clId="Web-{C80DD7B0-33DF-7BFD-E3A4-C3A57081DB66}" dt="2024-04-24T17:33:18.991" v="793" actId="20577"/>
        <pc:sldMkLst>
          <pc:docMk/>
          <pc:sldMk cId="524390515" sldId="286"/>
        </pc:sldMkLst>
        <pc:spChg chg="mod">
          <ac:chgData name="Mia Gerber (STADIO - Centurion)" userId="S::miag@stadio.ac.za::d3f4434c-cc81-4823-ad51-d563427b1762" providerId="AD" clId="Web-{C80DD7B0-33DF-7BFD-E3A4-C3A57081DB66}" dt="2024-04-24T17:33:18.991" v="793" actId="20577"/>
          <ac:spMkLst>
            <pc:docMk/>
            <pc:sldMk cId="524390515" sldId="286"/>
            <ac:spMk id="3" creationId="{946F557F-3DBE-6173-60F6-5F684AD27FD5}"/>
          </ac:spMkLst>
        </pc:spChg>
        <pc:picChg chg="add mod modCrop">
          <ac:chgData name="Mia Gerber (STADIO - Centurion)" userId="S::miag@stadio.ac.za::d3f4434c-cc81-4823-ad51-d563427b1762" providerId="AD" clId="Web-{C80DD7B0-33DF-7BFD-E3A4-C3A57081DB66}" dt="2024-04-24T17:24:54.856" v="365"/>
          <ac:picMkLst>
            <pc:docMk/>
            <pc:sldMk cId="524390515" sldId="286"/>
            <ac:picMk id="4" creationId="{7DF79266-C59F-84EE-DF2B-C1101AE836E8}"/>
          </ac:picMkLst>
        </pc:picChg>
      </pc:sldChg>
      <pc:sldChg chg="modSp add replId">
        <pc:chgData name="Mia Gerber (STADIO - Centurion)" userId="S::miag@stadio.ac.za::d3f4434c-cc81-4823-ad51-d563427b1762" providerId="AD" clId="Web-{C80DD7B0-33DF-7BFD-E3A4-C3A57081DB66}" dt="2024-04-24T17:23:18.370" v="337" actId="20577"/>
        <pc:sldMkLst>
          <pc:docMk/>
          <pc:sldMk cId="1109745344" sldId="287"/>
        </pc:sldMkLst>
        <pc:spChg chg="mod">
          <ac:chgData name="Mia Gerber (STADIO - Centurion)" userId="S::miag@stadio.ac.za::d3f4434c-cc81-4823-ad51-d563427b1762" providerId="AD" clId="Web-{C80DD7B0-33DF-7BFD-E3A4-C3A57081DB66}" dt="2024-04-24T17:23:18.370" v="337" actId="20577"/>
          <ac:spMkLst>
            <pc:docMk/>
            <pc:sldMk cId="1109745344" sldId="287"/>
            <ac:spMk id="3" creationId="{946F557F-3DBE-6173-60F6-5F684AD27FD5}"/>
          </ac:spMkLst>
        </pc:spChg>
      </pc:sldChg>
      <pc:sldChg chg="modSp add replId">
        <pc:chgData name="Mia Gerber (STADIO - Centurion)" userId="S::miag@stadio.ac.za::d3f4434c-cc81-4823-ad51-d563427b1762" providerId="AD" clId="Web-{C80DD7B0-33DF-7BFD-E3A4-C3A57081DB66}" dt="2024-04-24T17:31:46.255" v="773" actId="20577"/>
        <pc:sldMkLst>
          <pc:docMk/>
          <pc:sldMk cId="3937317374" sldId="288"/>
        </pc:sldMkLst>
        <pc:spChg chg="mod">
          <ac:chgData name="Mia Gerber (STADIO - Centurion)" userId="S::miag@stadio.ac.za::d3f4434c-cc81-4823-ad51-d563427b1762" providerId="AD" clId="Web-{C80DD7B0-33DF-7BFD-E3A4-C3A57081DB66}" dt="2024-04-24T17:31:46.255" v="773" actId="20577"/>
          <ac:spMkLst>
            <pc:docMk/>
            <pc:sldMk cId="3937317374" sldId="288"/>
            <ac:spMk id="3" creationId="{946F557F-3DBE-6173-60F6-5F684AD27FD5}"/>
          </ac:spMkLst>
        </pc:spChg>
      </pc:sldChg>
    </pc:docChg>
  </pc:docChgLst>
  <pc:docChgLst>
    <pc:chgData name="Mia Gerber (STADIO - Centurion)" userId="S::miag@stadio.ac.za::d3f4434c-cc81-4823-ad51-d563427b1762" providerId="AD" clId="Web-{6BA1A9D8-BC17-1B88-6CEA-BD668C3F8BEC}"/>
    <pc:docChg chg="addSld delSld modSld">
      <pc:chgData name="Mia Gerber (STADIO - Centurion)" userId="S::miag@stadio.ac.za::d3f4434c-cc81-4823-ad51-d563427b1762" providerId="AD" clId="Web-{6BA1A9D8-BC17-1B88-6CEA-BD668C3F8BEC}" dt="2024-04-15T08:28:03.951" v="217" actId="14100"/>
      <pc:docMkLst>
        <pc:docMk/>
      </pc:docMkLst>
      <pc:sldChg chg="modSp">
        <pc:chgData name="Mia Gerber (STADIO - Centurion)" userId="S::miag@stadio.ac.za::d3f4434c-cc81-4823-ad51-d563427b1762" providerId="AD" clId="Web-{6BA1A9D8-BC17-1B88-6CEA-BD668C3F8BEC}" dt="2024-04-15T08:22:16.989" v="34" actId="1076"/>
        <pc:sldMkLst>
          <pc:docMk/>
          <pc:sldMk cId="2433426209" sldId="273"/>
        </pc:sldMkLst>
        <pc:graphicFrameChg chg="mod modGraphic">
          <ac:chgData name="Mia Gerber (STADIO - Centurion)" userId="S::miag@stadio.ac.za::d3f4434c-cc81-4823-ad51-d563427b1762" providerId="AD" clId="Web-{6BA1A9D8-BC17-1B88-6CEA-BD668C3F8BEC}" dt="2024-04-15T08:22:16.989" v="34" actId="1076"/>
          <ac:graphicFrameMkLst>
            <pc:docMk/>
            <pc:sldMk cId="2433426209" sldId="273"/>
            <ac:graphicFrameMk id="5" creationId="{09D253EC-BD4F-AE46-BFAF-FB9B7E2819A5}"/>
          </ac:graphicFrameMkLst>
        </pc:graphicFrameChg>
      </pc:sldChg>
      <pc:sldChg chg="addSp modSp">
        <pc:chgData name="Mia Gerber (STADIO - Centurion)" userId="S::miag@stadio.ac.za::d3f4434c-cc81-4823-ad51-d563427b1762" providerId="AD" clId="Web-{6BA1A9D8-BC17-1B88-6CEA-BD668C3F8BEC}" dt="2024-04-15T08:27:30.934" v="200" actId="1076"/>
        <pc:sldMkLst>
          <pc:docMk/>
          <pc:sldMk cId="1168010341" sldId="277"/>
        </pc:sldMkLst>
        <pc:spChg chg="mod">
          <ac:chgData name="Mia Gerber (STADIO - Centurion)" userId="S::miag@stadio.ac.za::d3f4434c-cc81-4823-ad51-d563427b1762" providerId="AD" clId="Web-{6BA1A9D8-BC17-1B88-6CEA-BD668C3F8BEC}" dt="2024-04-15T08:23:16.225" v="146" actId="20577"/>
          <ac:spMkLst>
            <pc:docMk/>
            <pc:sldMk cId="1168010341" sldId="277"/>
            <ac:spMk id="2" creationId="{E15E1799-0336-88DA-165B-33E6CAB91CB7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0.919" v="198" actId="1076"/>
          <ac:spMkLst>
            <pc:docMk/>
            <pc:sldMk cId="1168010341" sldId="277"/>
            <ac:spMk id="3" creationId="{CEC23D53-D9E9-0783-35DE-C00C1293ECFF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0.934" v="199" actId="1076"/>
          <ac:spMkLst>
            <pc:docMk/>
            <pc:sldMk cId="1168010341" sldId="277"/>
            <ac:spMk id="4" creationId="{4D0934D9-92DB-F72F-5BF4-7ACAF2AB60E1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0.934" v="200" actId="1076"/>
          <ac:spMkLst>
            <pc:docMk/>
            <pc:sldMk cId="1168010341" sldId="277"/>
            <ac:spMk id="5" creationId="{7F7609F5-E5D0-791A-34AA-CF4AE6DAF7F4}"/>
          </ac:spMkLst>
        </pc:spChg>
        <pc:graphicFrameChg chg="mod modGraphic">
          <ac:chgData name="Mia Gerber (STADIO - Centurion)" userId="S::miag@stadio.ac.za::d3f4434c-cc81-4823-ad51-d563427b1762" providerId="AD" clId="Web-{6BA1A9D8-BC17-1B88-6CEA-BD668C3F8BEC}" dt="2024-04-15T08:27:30.841" v="196" actId="1076"/>
          <ac:graphicFrameMkLst>
            <pc:docMk/>
            <pc:sldMk cId="1168010341" sldId="277"/>
            <ac:graphicFrameMk id="8" creationId="{12621273-64F7-88E0-740C-DB9689068F88}"/>
          </ac:graphicFrameMkLst>
        </pc:graphicFrameChg>
        <pc:picChg chg="mod">
          <ac:chgData name="Mia Gerber (STADIO - Centurion)" userId="S::miag@stadio.ac.za::d3f4434c-cc81-4823-ad51-d563427b1762" providerId="AD" clId="Web-{6BA1A9D8-BC17-1B88-6CEA-BD668C3F8BEC}" dt="2024-04-15T08:27:30.809" v="195" actId="1076"/>
          <ac:picMkLst>
            <pc:docMk/>
            <pc:sldMk cId="1168010341" sldId="277"/>
            <ac:picMk id="6" creationId="{2123DA92-73ED-0B08-CB0F-41C590066913}"/>
          </ac:picMkLst>
        </pc:picChg>
        <pc:picChg chg="mod">
          <ac:chgData name="Mia Gerber (STADIO - Centurion)" userId="S::miag@stadio.ac.za::d3f4434c-cc81-4823-ad51-d563427b1762" providerId="AD" clId="Web-{6BA1A9D8-BC17-1B88-6CEA-BD668C3F8BEC}" dt="2024-04-15T08:27:30.903" v="197" actId="1076"/>
          <ac:picMkLst>
            <pc:docMk/>
            <pc:sldMk cId="1168010341" sldId="277"/>
            <ac:picMk id="11" creationId="{E8EE744E-43D0-74BA-7EC1-D9C090C0AC8B}"/>
          </ac:picMkLst>
        </pc:picChg>
      </pc:sldChg>
      <pc:sldChg chg="addSp modSp add replId">
        <pc:chgData name="Mia Gerber (STADIO - Centurion)" userId="S::miag@stadio.ac.za::d3f4434c-cc81-4823-ad51-d563427b1762" providerId="AD" clId="Web-{6BA1A9D8-BC17-1B88-6CEA-BD668C3F8BEC}" dt="2024-04-15T08:27:36.200" v="207" actId="1076"/>
        <pc:sldMkLst>
          <pc:docMk/>
          <pc:sldMk cId="1160540318" sldId="279"/>
        </pc:sldMkLst>
        <pc:spChg chg="add mod">
          <ac:chgData name="Mia Gerber (STADIO - Centurion)" userId="S::miag@stadio.ac.za::d3f4434c-cc81-4823-ad51-d563427b1762" providerId="AD" clId="Web-{6BA1A9D8-BC17-1B88-6CEA-BD668C3F8BEC}" dt="2024-04-15T08:27:36.169" v="204" actId="1076"/>
          <ac:spMkLst>
            <pc:docMk/>
            <pc:sldMk cId="1160540318" sldId="279"/>
            <ac:spMk id="4" creationId="{C1E9EE70-B23C-530E-E0A1-463BCD2DB3E6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6.169" v="205" actId="1076"/>
          <ac:spMkLst>
            <pc:docMk/>
            <pc:sldMk cId="1160540318" sldId="279"/>
            <ac:spMk id="7" creationId="{F4041725-3BEC-1AA4-965D-C254E557A061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6.185" v="206" actId="1076"/>
          <ac:spMkLst>
            <pc:docMk/>
            <pc:sldMk cId="1160540318" sldId="279"/>
            <ac:spMk id="10" creationId="{6AD5434A-2A6F-B224-D04B-9D3D706F3FF1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36.200" v="207" actId="1076"/>
          <ac:spMkLst>
            <pc:docMk/>
            <pc:sldMk cId="1160540318" sldId="279"/>
            <ac:spMk id="12" creationId="{FFA0CC27-75D5-38F5-97C3-83700FB2722D}"/>
          </ac:spMkLst>
        </pc:spChg>
        <pc:graphicFrameChg chg="mod modGraphic">
          <ac:chgData name="Mia Gerber (STADIO - Centurion)" userId="S::miag@stadio.ac.za::d3f4434c-cc81-4823-ad51-d563427b1762" providerId="AD" clId="Web-{6BA1A9D8-BC17-1B88-6CEA-BD668C3F8BEC}" dt="2024-04-15T08:27:36.075" v="202" actId="1076"/>
          <ac:graphicFrameMkLst>
            <pc:docMk/>
            <pc:sldMk cId="1160540318" sldId="279"/>
            <ac:graphicFrameMk id="8" creationId="{12621273-64F7-88E0-740C-DB9689068F88}"/>
          </ac:graphicFrameMkLst>
        </pc:graphicFrameChg>
        <pc:picChg chg="mod">
          <ac:chgData name="Mia Gerber (STADIO - Centurion)" userId="S::miag@stadio.ac.za::d3f4434c-cc81-4823-ad51-d563427b1762" providerId="AD" clId="Web-{6BA1A9D8-BC17-1B88-6CEA-BD668C3F8BEC}" dt="2024-04-15T08:27:36.044" v="201" actId="1076"/>
          <ac:picMkLst>
            <pc:docMk/>
            <pc:sldMk cId="1160540318" sldId="279"/>
            <ac:picMk id="6" creationId="{2123DA92-73ED-0B08-CB0F-41C590066913}"/>
          </ac:picMkLst>
        </pc:picChg>
        <pc:picChg chg="mod">
          <ac:chgData name="Mia Gerber (STADIO - Centurion)" userId="S::miag@stadio.ac.za::d3f4434c-cc81-4823-ad51-d563427b1762" providerId="AD" clId="Web-{6BA1A9D8-BC17-1B88-6CEA-BD668C3F8BEC}" dt="2024-04-15T08:27:36.153" v="203" actId="1076"/>
          <ac:picMkLst>
            <pc:docMk/>
            <pc:sldMk cId="1160540318" sldId="279"/>
            <ac:picMk id="11" creationId="{E8EE744E-43D0-74BA-7EC1-D9C090C0AC8B}"/>
          </ac:picMkLst>
        </pc:picChg>
      </pc:sldChg>
      <pc:sldChg chg="addSp modSp add replId">
        <pc:chgData name="Mia Gerber (STADIO - Centurion)" userId="S::miag@stadio.ac.za::d3f4434c-cc81-4823-ad51-d563427b1762" providerId="AD" clId="Web-{6BA1A9D8-BC17-1B88-6CEA-BD668C3F8BEC}" dt="2024-04-15T08:28:03.951" v="217" actId="14100"/>
        <pc:sldMkLst>
          <pc:docMk/>
          <pc:sldMk cId="2163054901" sldId="280"/>
        </pc:sldMkLst>
        <pc:spChg chg="add mod">
          <ac:chgData name="Mia Gerber (STADIO - Centurion)" userId="S::miag@stadio.ac.za::d3f4434c-cc81-4823-ad51-d563427b1762" providerId="AD" clId="Web-{6BA1A9D8-BC17-1B88-6CEA-BD668C3F8BEC}" dt="2024-04-15T08:27:45.404" v="211" actId="1076"/>
          <ac:spMkLst>
            <pc:docMk/>
            <pc:sldMk cId="2163054901" sldId="280"/>
            <ac:spMk id="4" creationId="{B6B30A38-950B-AEDB-FB0E-8EE8EDFFE3F8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7:45.404" v="212" actId="1076"/>
          <ac:spMkLst>
            <pc:docMk/>
            <pc:sldMk cId="2163054901" sldId="280"/>
            <ac:spMk id="7" creationId="{87859351-4974-9723-58D4-E7C24E3FF2CD}"/>
          </ac:spMkLst>
        </pc:spChg>
        <pc:spChg chg="add mod">
          <ac:chgData name="Mia Gerber (STADIO - Centurion)" userId="S::miag@stadio.ac.za::d3f4434c-cc81-4823-ad51-d563427b1762" providerId="AD" clId="Web-{6BA1A9D8-BC17-1B88-6CEA-BD668C3F8BEC}" dt="2024-04-15T08:28:03.951" v="217" actId="14100"/>
          <ac:spMkLst>
            <pc:docMk/>
            <pc:sldMk cId="2163054901" sldId="280"/>
            <ac:spMk id="10" creationId="{CF7E154D-6654-D1B9-3B84-D0A91235F3E9}"/>
          </ac:spMkLst>
        </pc:spChg>
        <pc:graphicFrameChg chg="mod modGraphic">
          <ac:chgData name="Mia Gerber (STADIO - Centurion)" userId="S::miag@stadio.ac.za::d3f4434c-cc81-4823-ad51-d563427b1762" providerId="AD" clId="Web-{6BA1A9D8-BC17-1B88-6CEA-BD668C3F8BEC}" dt="2024-04-15T08:28:00.420" v="216"/>
          <ac:graphicFrameMkLst>
            <pc:docMk/>
            <pc:sldMk cId="2163054901" sldId="280"/>
            <ac:graphicFrameMk id="8" creationId="{12621273-64F7-88E0-740C-DB9689068F88}"/>
          </ac:graphicFrameMkLst>
        </pc:graphicFrameChg>
        <pc:picChg chg="mod">
          <ac:chgData name="Mia Gerber (STADIO - Centurion)" userId="S::miag@stadio.ac.za::d3f4434c-cc81-4823-ad51-d563427b1762" providerId="AD" clId="Web-{6BA1A9D8-BC17-1B88-6CEA-BD668C3F8BEC}" dt="2024-04-15T08:27:45.279" v="208" actId="1076"/>
          <ac:picMkLst>
            <pc:docMk/>
            <pc:sldMk cId="2163054901" sldId="280"/>
            <ac:picMk id="6" creationId="{2123DA92-73ED-0B08-CB0F-41C590066913}"/>
          </ac:picMkLst>
        </pc:picChg>
        <pc:picChg chg="mod">
          <ac:chgData name="Mia Gerber (STADIO - Centurion)" userId="S::miag@stadio.ac.za::d3f4434c-cc81-4823-ad51-d563427b1762" providerId="AD" clId="Web-{6BA1A9D8-BC17-1B88-6CEA-BD668C3F8BEC}" dt="2024-04-15T08:27:45.388" v="210" actId="1076"/>
          <ac:picMkLst>
            <pc:docMk/>
            <pc:sldMk cId="2163054901" sldId="280"/>
            <ac:picMk id="11" creationId="{E8EE744E-43D0-74BA-7EC1-D9C090C0AC8B}"/>
          </ac:picMkLst>
        </pc:picChg>
      </pc:sldChg>
      <pc:sldChg chg="add del replId">
        <pc:chgData name="Mia Gerber (STADIO - Centurion)" userId="S::miag@stadio.ac.za::d3f4434c-cc81-4823-ad51-d563427b1762" providerId="AD" clId="Web-{6BA1A9D8-BC17-1B88-6CEA-BD668C3F8BEC}" dt="2024-04-15T08:26:10.198" v="188"/>
        <pc:sldMkLst>
          <pc:docMk/>
          <pc:sldMk cId="40563189" sldId="281"/>
        </pc:sldMkLst>
      </pc:sldChg>
    </pc:docChg>
  </pc:docChgLst>
  <pc:docChgLst>
    <pc:chgData name="Mia Gerber (STADIO - Centurion)" userId="S::miag@stadio.ac.za::d3f4434c-cc81-4823-ad51-d563427b1762" providerId="AD" clId="Web-{847F5598-C1F0-70A2-DC04-9964251014BF}"/>
    <pc:docChg chg="addSld modSld">
      <pc:chgData name="Mia Gerber (STADIO - Centurion)" userId="S::miag@stadio.ac.za::d3f4434c-cc81-4823-ad51-d563427b1762" providerId="AD" clId="Web-{847F5598-C1F0-70A2-DC04-9964251014BF}" dt="2024-02-05T06:52:33.257" v="1443" actId="20577"/>
      <pc:docMkLst>
        <pc:docMk/>
      </pc:docMkLst>
      <pc:sldChg chg="modSp">
        <pc:chgData name="Mia Gerber (STADIO - Centurion)" userId="S::miag@stadio.ac.za::d3f4434c-cc81-4823-ad51-d563427b1762" providerId="AD" clId="Web-{847F5598-C1F0-70A2-DC04-9964251014BF}" dt="2024-02-05T06:12:56.894" v="128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847F5598-C1F0-70A2-DC04-9964251014BF}" dt="2024-02-05T06:08:50.952" v="3" actId="20577"/>
          <ac:spMkLst>
            <pc:docMk/>
            <pc:sldMk cId="3656451151" sldId="266"/>
            <ac:spMk id="2" creationId="{F488E935-76E5-4600-88F1-8D1D7D7AF1C2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12:56.894" v="128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">
        <pc:chgData name="Mia Gerber (STADIO - Centurion)" userId="S::miag@stadio.ac.za::d3f4434c-cc81-4823-ad51-d563427b1762" providerId="AD" clId="Web-{847F5598-C1F0-70A2-DC04-9964251014BF}" dt="2024-02-05T06:29:09.727" v="773" actId="20577"/>
        <pc:sldMkLst>
          <pc:docMk/>
          <pc:sldMk cId="3990982004" sldId="267"/>
        </pc:sldMkLst>
        <pc:spChg chg="mod">
          <ac:chgData name="Mia Gerber (STADIO - Centurion)" userId="S::miag@stadio.ac.za::d3f4434c-cc81-4823-ad51-d563427b1762" providerId="AD" clId="Web-{847F5598-C1F0-70A2-DC04-9964251014BF}" dt="2024-02-05T06:11:26.111" v="46" actId="20577"/>
          <ac:spMkLst>
            <pc:docMk/>
            <pc:sldMk cId="3990982004" sldId="267"/>
            <ac:spMk id="2" creationId="{CF304153-0B93-40C6-9F73-9FD1EA099EE6}"/>
          </ac:spMkLst>
        </pc:spChg>
        <pc:spChg chg="add mod">
          <ac:chgData name="Mia Gerber (STADIO - Centurion)" userId="S::miag@stadio.ac.za::d3f4434c-cc81-4823-ad51-d563427b1762" providerId="AD" clId="Web-{847F5598-C1F0-70A2-DC04-9964251014BF}" dt="2024-02-05T06:29:09.727" v="773" actId="20577"/>
          <ac:spMkLst>
            <pc:docMk/>
            <pc:sldMk cId="3990982004" sldId="267"/>
            <ac:spMk id="4" creationId="{91E1A2CC-CAD7-5D11-0CF9-F1F5CD97ED0D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09:51.328" v="18"/>
          <ac:spMkLst>
            <pc:docMk/>
            <pc:sldMk cId="3990982004" sldId="267"/>
            <ac:spMk id="6" creationId="{C8BDFA6C-C96F-4F5B-AFE8-4F95FEE8CDFE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10:39.532" v="28"/>
          <ac:spMkLst>
            <pc:docMk/>
            <pc:sldMk cId="3990982004" sldId="267"/>
            <ac:spMk id="7" creationId="{74A94B73-C6D2-48C3-9E04-BDA3FB245D6C}"/>
          </ac:spMkLst>
        </pc:spChg>
        <pc:picChg chg="del">
          <ac:chgData name="Mia Gerber (STADIO - Centurion)" userId="S::miag@stadio.ac.za::d3f4434c-cc81-4823-ad51-d563427b1762" providerId="AD" clId="Web-{847F5598-C1F0-70A2-DC04-9964251014BF}" dt="2024-02-05T06:09:51.328" v="18"/>
          <ac:picMkLst>
            <pc:docMk/>
            <pc:sldMk cId="3990982004" sldId="267"/>
            <ac:picMk id="5" creationId="{315E9A25-FCB2-4859-BE4E-36C691D9975C}"/>
          </ac:picMkLst>
        </pc:picChg>
      </pc:sldChg>
      <pc:sldChg chg="modSp new">
        <pc:chgData name="Mia Gerber (STADIO - Centurion)" userId="S::miag@stadio.ac.za::d3f4434c-cc81-4823-ad51-d563427b1762" providerId="AD" clId="Web-{847F5598-C1F0-70A2-DC04-9964251014BF}" dt="2024-02-05T06:19:45.309" v="327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847F5598-C1F0-70A2-DC04-9964251014BF}" dt="2024-02-05T06:13:45.333" v="190" actId="20577"/>
          <ac:spMkLst>
            <pc:docMk/>
            <pc:sldMk cId="1268552804" sldId="26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19:45.309" v="327" actId="20577"/>
          <ac:spMkLst>
            <pc:docMk/>
            <pc:sldMk cId="1268552804" sldId="269"/>
            <ac:spMk id="3" creationId="{A7017CB6-8106-B653-75C6-78EB0DEE2036}"/>
          </ac:spMkLst>
        </pc:spChg>
      </pc:sldChg>
      <pc:sldChg chg="modSp new">
        <pc:chgData name="Mia Gerber (STADIO - Centurion)" userId="S::miag@stadio.ac.za::d3f4434c-cc81-4823-ad51-d563427b1762" providerId="AD" clId="Web-{847F5598-C1F0-70A2-DC04-9964251014BF}" dt="2024-02-05T06:43:17.573" v="1372" actId="20577"/>
        <pc:sldMkLst>
          <pc:docMk/>
          <pc:sldMk cId="2039666279" sldId="270"/>
        </pc:sldMkLst>
        <pc:spChg chg="mod">
          <ac:chgData name="Mia Gerber (STADIO - Centurion)" userId="S::miag@stadio.ac.za::d3f4434c-cc81-4823-ad51-d563427b1762" providerId="AD" clId="Web-{847F5598-C1F0-70A2-DC04-9964251014BF}" dt="2024-02-05T06:13:54.364" v="198" actId="20577"/>
          <ac:spMkLst>
            <pc:docMk/>
            <pc:sldMk cId="2039666279" sldId="270"/>
            <ac:spMk id="2" creationId="{B1BB80E6-B1AB-10E2-D183-90DB1EEC634F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43:17.573" v="1372" actId="20577"/>
          <ac:spMkLst>
            <pc:docMk/>
            <pc:sldMk cId="2039666279" sldId="270"/>
            <ac:spMk id="3" creationId="{4AE2648F-A68E-229A-F4D7-13A1E44B7C64}"/>
          </ac:spMkLst>
        </pc:spChg>
      </pc:sldChg>
      <pc:sldChg chg="modSp new">
        <pc:chgData name="Mia Gerber (STADIO - Centurion)" userId="S::miag@stadio.ac.za::d3f4434c-cc81-4823-ad51-d563427b1762" providerId="AD" clId="Web-{847F5598-C1F0-70A2-DC04-9964251014BF}" dt="2024-02-05T06:52:33.257" v="1443" actId="20577"/>
        <pc:sldMkLst>
          <pc:docMk/>
          <pc:sldMk cId="828333191" sldId="271"/>
        </pc:sldMkLst>
        <pc:spChg chg="mod">
          <ac:chgData name="Mia Gerber (STADIO - Centurion)" userId="S::miag@stadio.ac.za::d3f4434c-cc81-4823-ad51-d563427b1762" providerId="AD" clId="Web-{847F5598-C1F0-70A2-DC04-9964251014BF}" dt="2024-02-05T06:14:05.396" v="208" actId="20577"/>
          <ac:spMkLst>
            <pc:docMk/>
            <pc:sldMk cId="828333191" sldId="271"/>
            <ac:spMk id="2" creationId="{8212C9F7-F8F6-F26B-65E5-256BB4B42404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52:33.257" v="1443" actId="20577"/>
          <ac:spMkLst>
            <pc:docMk/>
            <pc:sldMk cId="828333191" sldId="271"/>
            <ac:spMk id="3" creationId="{AB3E16BF-47C3-0BDF-6D74-36F37BD5F138}"/>
          </ac:spMkLst>
        </pc:spChg>
      </pc:sldChg>
      <pc:sldChg chg="addSp delSp modSp new">
        <pc:chgData name="Mia Gerber (STADIO - Centurion)" userId="S::miag@stadio.ac.za::d3f4434c-cc81-4823-ad51-d563427b1762" providerId="AD" clId="Web-{847F5598-C1F0-70A2-DC04-9964251014BF}" dt="2024-02-05T06:41:28.790" v="1365"/>
        <pc:sldMkLst>
          <pc:docMk/>
          <pc:sldMk cId="141964732" sldId="272"/>
        </pc:sldMkLst>
        <pc:spChg chg="mod">
          <ac:chgData name="Mia Gerber (STADIO - Centurion)" userId="S::miag@stadio.ac.za::d3f4434c-cc81-4823-ad51-d563427b1762" providerId="AD" clId="Web-{847F5598-C1F0-70A2-DC04-9964251014BF}" dt="2024-02-05T06:32:55.920" v="975"/>
          <ac:spMkLst>
            <pc:docMk/>
            <pc:sldMk cId="141964732" sldId="272"/>
            <ac:spMk id="2" creationId="{38875EF6-635A-E13D-419C-B704DE6762E0}"/>
          </ac:spMkLst>
        </pc:spChg>
        <pc:spChg chg="add del">
          <ac:chgData name="Mia Gerber (STADIO - Centurion)" userId="S::miag@stadio.ac.za::d3f4434c-cc81-4823-ad51-d563427b1762" providerId="AD" clId="Web-{847F5598-C1F0-70A2-DC04-9964251014BF}" dt="2024-02-05T06:32:51.091" v="974"/>
          <ac:spMkLst>
            <pc:docMk/>
            <pc:sldMk cId="141964732" sldId="272"/>
            <ac:spMk id="3" creationId="{46101313-05CB-32EB-9644-44B06BD486A4}"/>
          </ac:spMkLst>
        </pc:spChg>
        <pc:spChg chg="add mod">
          <ac:chgData name="Mia Gerber (STADIO - Centurion)" userId="S::miag@stadio.ac.za::d3f4434c-cc81-4823-ad51-d563427b1762" providerId="AD" clId="Web-{847F5598-C1F0-70A2-DC04-9964251014BF}" dt="2024-02-05T06:39:15.256" v="1283" actId="20577"/>
          <ac:spMkLst>
            <pc:docMk/>
            <pc:sldMk cId="141964732" sldId="272"/>
            <ac:spMk id="7" creationId="{66260298-E31D-D248-B7C3-8F501DBE5C36}"/>
          </ac:spMkLst>
        </pc:spChg>
        <pc:graphicFrameChg chg="add mod modGraphic">
          <ac:chgData name="Mia Gerber (STADIO - Centurion)" userId="S::miag@stadio.ac.za::d3f4434c-cc81-4823-ad51-d563427b1762" providerId="AD" clId="Web-{847F5598-C1F0-70A2-DC04-9964251014BF}" dt="2024-02-05T06:41:28.790" v="1365"/>
          <ac:graphicFrameMkLst>
            <pc:docMk/>
            <pc:sldMk cId="141964732" sldId="272"/>
            <ac:graphicFrameMk id="5" creationId="{1CD255AC-9911-D710-C323-8442661722D1}"/>
          </ac:graphicFrameMkLst>
        </pc:graphicFrameChg>
      </pc:sldChg>
      <pc:sldChg chg="modSp new">
        <pc:chgData name="Mia Gerber (STADIO - Centurion)" userId="S::miag@stadio.ac.za::d3f4434c-cc81-4823-ad51-d563427b1762" providerId="AD" clId="Web-{847F5598-C1F0-70A2-DC04-9964251014BF}" dt="2024-02-05T06:30:31.198" v="899" actId="20577"/>
        <pc:sldMkLst>
          <pc:docMk/>
          <pc:sldMk cId="990029053" sldId="273"/>
        </pc:sldMkLst>
        <pc:spChg chg="mod">
          <ac:chgData name="Mia Gerber (STADIO - Centurion)" userId="S::miag@stadio.ac.za::d3f4434c-cc81-4823-ad51-d563427b1762" providerId="AD" clId="Web-{847F5598-C1F0-70A2-DC04-9964251014BF}" dt="2024-02-05T06:29:22.603" v="788" actId="20577"/>
          <ac:spMkLst>
            <pc:docMk/>
            <pc:sldMk cId="990029053" sldId="273"/>
            <ac:spMk id="2" creationId="{88EC70B1-C568-95A7-9E04-2A1A518726F8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30:31.198" v="899" actId="20577"/>
          <ac:spMkLst>
            <pc:docMk/>
            <pc:sldMk cId="990029053" sldId="273"/>
            <ac:spMk id="3" creationId="{15FF2BFD-D135-1AF6-CDD6-8CE7D4EF94CE}"/>
          </ac:spMkLst>
        </pc:spChg>
      </pc:sldChg>
      <pc:sldChg chg="addSp delSp modSp new">
        <pc:chgData name="Mia Gerber (STADIO - Centurion)" userId="S::miag@stadio.ac.za::d3f4434c-cc81-4823-ad51-d563427b1762" providerId="AD" clId="Web-{847F5598-C1F0-70A2-DC04-9964251014BF}" dt="2024-02-05T06:33:32.077" v="998"/>
        <pc:sldMkLst>
          <pc:docMk/>
          <pc:sldMk cId="200809142" sldId="274"/>
        </pc:sldMkLst>
        <pc:spChg chg="mod">
          <ac:chgData name="Mia Gerber (STADIO - Centurion)" userId="S::miag@stadio.ac.za::d3f4434c-cc81-4823-ad51-d563427b1762" providerId="AD" clId="Web-{847F5598-C1F0-70A2-DC04-9964251014BF}" dt="2024-02-05T06:14:42.178" v="247" actId="20577"/>
          <ac:spMkLst>
            <pc:docMk/>
            <pc:sldMk cId="200809142" sldId="274"/>
            <ac:spMk id="2" creationId="{21AB6FC5-E65E-0A88-8EB6-1D2FECDC090A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22:07.578" v="433"/>
          <ac:spMkLst>
            <pc:docMk/>
            <pc:sldMk cId="200809142" sldId="274"/>
            <ac:spMk id="3" creationId="{90B965BE-370A-2C91-4745-EA57F2F438BA}"/>
          </ac:spMkLst>
        </pc:spChg>
        <pc:spChg chg="add del mod">
          <ac:chgData name="Mia Gerber (STADIO - Centurion)" userId="S::miag@stadio.ac.za::d3f4434c-cc81-4823-ad51-d563427b1762" providerId="AD" clId="Web-{847F5598-C1F0-70A2-DC04-9964251014BF}" dt="2024-02-05T06:33:19.639" v="979"/>
          <ac:spMkLst>
            <pc:docMk/>
            <pc:sldMk cId="200809142" sldId="274"/>
            <ac:spMk id="6" creationId="{DD311D54-0024-F1A6-39BB-4AF6E3F88AAC}"/>
          </ac:spMkLst>
        </pc:spChg>
        <pc:graphicFrameChg chg="add del mod ord modGraphic">
          <ac:chgData name="Mia Gerber (STADIO - Centurion)" userId="S::miag@stadio.ac.za::d3f4434c-cc81-4823-ad51-d563427b1762" providerId="AD" clId="Web-{847F5598-C1F0-70A2-DC04-9964251014BF}" dt="2024-02-05T06:33:15.451" v="977"/>
          <ac:graphicFrameMkLst>
            <pc:docMk/>
            <pc:sldMk cId="200809142" sldId="274"/>
            <ac:graphicFrameMk id="4" creationId="{83B2759D-6244-A56F-61FF-99CACFD87622}"/>
          </ac:graphicFrameMkLst>
        </pc:graphicFrameChg>
        <pc:graphicFrameChg chg="add mod modGraphic">
          <ac:chgData name="Mia Gerber (STADIO - Centurion)" userId="S::miag@stadio.ac.za::d3f4434c-cc81-4823-ad51-d563427b1762" providerId="AD" clId="Web-{847F5598-C1F0-70A2-DC04-9964251014BF}" dt="2024-02-05T06:33:32.077" v="998"/>
          <ac:graphicFrameMkLst>
            <pc:docMk/>
            <pc:sldMk cId="200809142" sldId="274"/>
            <ac:graphicFrameMk id="8" creationId="{705906A3-B8F7-EBE0-6DBC-C3FB71EB98EF}"/>
          </ac:graphicFrameMkLst>
        </pc:graphicFrameChg>
      </pc:sldChg>
      <pc:sldChg chg="modSp add replId">
        <pc:chgData name="Mia Gerber (STADIO - Centurion)" userId="S::miag@stadio.ac.za::d3f4434c-cc81-4823-ad51-d563427b1762" providerId="AD" clId="Web-{847F5598-C1F0-70A2-DC04-9964251014BF}" dt="2024-02-05T06:21:47.077" v="432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847F5598-C1F0-70A2-DC04-9964251014BF}" dt="2024-02-05T06:21:47.077" v="432" actId="20577"/>
          <ac:spMkLst>
            <pc:docMk/>
            <pc:sldMk cId="1909704959" sldId="275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A71D547B-C55D-EAE1-C9A1-9F4F9A0766DA}"/>
    <pc:docChg chg="addSld modSld sldOrd">
      <pc:chgData name="Mia Gerber (STADIO - Centurion)" userId="S::miag@stadio.ac.za::d3f4434c-cc81-4823-ad51-d563427b1762" providerId="AD" clId="Web-{A71D547B-C55D-EAE1-C9A1-9F4F9A0766DA}" dt="2024-04-07T17:10:14.588" v="1032" actId="20577"/>
      <pc:docMkLst>
        <pc:docMk/>
      </pc:docMkLst>
      <pc:sldChg chg="modSp">
        <pc:chgData name="Mia Gerber (STADIO - Centurion)" userId="S::miag@stadio.ac.za::d3f4434c-cc81-4823-ad51-d563427b1762" providerId="AD" clId="Web-{A71D547B-C55D-EAE1-C9A1-9F4F9A0766DA}" dt="2024-04-07T16:57:30.879" v="763" actId="14100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A71D547B-C55D-EAE1-C9A1-9F4F9A0766DA}" dt="2024-04-07T09:33:39.306" v="43" actId="20577"/>
          <ac:spMkLst>
            <pc:docMk/>
            <pc:sldMk cId="1793031880" sldId="270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A71D547B-C55D-EAE1-C9A1-9F4F9A0766DA}" dt="2024-04-07T16:57:30.879" v="763" actId="14100"/>
          <ac:spMkLst>
            <pc:docMk/>
            <pc:sldMk cId="1793031880" sldId="270"/>
            <ac:spMk id="3" creationId="{028B02EA-509E-2DD1-5CBE-F6BC9E1F9C64}"/>
          </ac:spMkLst>
        </pc:spChg>
      </pc:sldChg>
      <pc:sldChg chg="addSp delSp modSp delAnim">
        <pc:chgData name="Mia Gerber (STADIO - Centurion)" userId="S::miag@stadio.ac.za::d3f4434c-cc81-4823-ad51-d563427b1762" providerId="AD" clId="Web-{A71D547B-C55D-EAE1-C9A1-9F4F9A0766DA}" dt="2024-04-07T17:07:40.927" v="982" actId="1076"/>
        <pc:sldMkLst>
          <pc:docMk/>
          <pc:sldMk cId="1539739643" sldId="271"/>
        </pc:sldMkLst>
        <pc:spChg chg="mod">
          <ac:chgData name="Mia Gerber (STADIO - Centurion)" userId="S::miag@stadio.ac.za::d3f4434c-cc81-4823-ad51-d563427b1762" providerId="AD" clId="Web-{A71D547B-C55D-EAE1-C9A1-9F4F9A0766DA}" dt="2024-04-07T17:07:17.036" v="976" actId="20577"/>
          <ac:spMkLst>
            <pc:docMk/>
            <pc:sldMk cId="1539739643" sldId="271"/>
            <ac:spMk id="2" creationId="{E15E1799-0336-88DA-165B-33E6CAB91CB7}"/>
          </ac:spMkLst>
        </pc:spChg>
        <pc:spChg chg="del mod">
          <ac:chgData name="Mia Gerber (STADIO - Centurion)" userId="S::miag@stadio.ac.za::d3f4434c-cc81-4823-ad51-d563427b1762" providerId="AD" clId="Web-{A71D547B-C55D-EAE1-C9A1-9F4F9A0766DA}" dt="2024-04-07T17:05:46.440" v="934"/>
          <ac:spMkLst>
            <pc:docMk/>
            <pc:sldMk cId="1539739643" sldId="271"/>
            <ac:spMk id="3" creationId="{028B02EA-509E-2DD1-5CBE-F6BC9E1F9C64}"/>
          </ac:spMkLst>
        </pc:spChg>
        <pc:picChg chg="add mod ord modCrop">
          <ac:chgData name="Mia Gerber (STADIO - Centurion)" userId="S::miag@stadio.ac.za::d3f4434c-cc81-4823-ad51-d563427b1762" providerId="AD" clId="Web-{A71D547B-C55D-EAE1-C9A1-9F4F9A0766DA}" dt="2024-04-07T17:07:33.349" v="981" actId="14100"/>
          <ac:picMkLst>
            <pc:docMk/>
            <pc:sldMk cId="1539739643" sldId="271"/>
            <ac:picMk id="4" creationId="{F3A566E8-6A2A-E7CF-B77B-C4048A5E48C9}"/>
          </ac:picMkLst>
        </pc:picChg>
        <pc:picChg chg="add mod ord">
          <ac:chgData name="Mia Gerber (STADIO - Centurion)" userId="S::miag@stadio.ac.za::d3f4434c-cc81-4823-ad51-d563427b1762" providerId="AD" clId="Web-{A71D547B-C55D-EAE1-C9A1-9F4F9A0766DA}" dt="2024-04-07T17:07:40.927" v="982" actId="1076"/>
          <ac:picMkLst>
            <pc:docMk/>
            <pc:sldMk cId="1539739643" sldId="271"/>
            <ac:picMk id="5" creationId="{E2BC70D6-9C07-13BB-2FF5-90DE640A0A29}"/>
          </ac:picMkLst>
        </pc:picChg>
      </pc:sldChg>
      <pc:sldChg chg="modSp">
        <pc:chgData name="Mia Gerber (STADIO - Centurion)" userId="S::miag@stadio.ac.za::d3f4434c-cc81-4823-ad51-d563427b1762" providerId="AD" clId="Web-{A71D547B-C55D-EAE1-C9A1-9F4F9A0766DA}" dt="2024-04-07T17:10:14.588" v="1032" actId="20577"/>
        <pc:sldMkLst>
          <pc:docMk/>
          <pc:sldMk cId="91918549" sldId="272"/>
        </pc:sldMkLst>
        <pc:spChg chg="mod">
          <ac:chgData name="Mia Gerber (STADIO - Centurion)" userId="S::miag@stadio.ac.za::d3f4434c-cc81-4823-ad51-d563427b1762" providerId="AD" clId="Web-{A71D547B-C55D-EAE1-C9A1-9F4F9A0766DA}" dt="2024-04-07T09:39:38.738" v="412" actId="20577"/>
          <ac:spMkLst>
            <pc:docMk/>
            <pc:sldMk cId="91918549" sldId="272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A71D547B-C55D-EAE1-C9A1-9F4F9A0766DA}" dt="2024-04-07T17:10:14.588" v="1032" actId="20577"/>
          <ac:spMkLst>
            <pc:docMk/>
            <pc:sldMk cId="91918549" sldId="272"/>
            <ac:spMk id="3" creationId="{028B02EA-509E-2DD1-5CBE-F6BC9E1F9C64}"/>
          </ac:spMkLst>
        </pc:spChg>
      </pc:sldChg>
      <pc:sldChg chg="modSp add replId">
        <pc:chgData name="Mia Gerber (STADIO - Centurion)" userId="S::miag@stadio.ac.za::d3f4434c-cc81-4823-ad51-d563427b1762" providerId="AD" clId="Web-{A71D547B-C55D-EAE1-C9A1-9F4F9A0766DA}" dt="2024-04-07T17:09:23.087" v="1027" actId="20577"/>
        <pc:sldMkLst>
          <pc:docMk/>
          <pc:sldMk cId="731838421" sldId="273"/>
        </pc:sldMkLst>
        <pc:spChg chg="mod">
          <ac:chgData name="Mia Gerber (STADIO - Centurion)" userId="S::miag@stadio.ac.za::d3f4434c-cc81-4823-ad51-d563427b1762" providerId="AD" clId="Web-{A71D547B-C55D-EAE1-C9A1-9F4F9A0766DA}" dt="2024-04-07T09:34:29.386" v="104" actId="20577"/>
          <ac:spMkLst>
            <pc:docMk/>
            <pc:sldMk cId="731838421" sldId="273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A71D547B-C55D-EAE1-C9A1-9F4F9A0766DA}" dt="2024-04-07T17:09:23.087" v="1027" actId="20577"/>
          <ac:spMkLst>
            <pc:docMk/>
            <pc:sldMk cId="731838421" sldId="273"/>
            <ac:spMk id="3" creationId="{028B02EA-509E-2DD1-5CBE-F6BC9E1F9C64}"/>
          </ac:spMkLst>
        </pc:spChg>
      </pc:sldChg>
      <pc:sldChg chg="addSp modSp add ord replId">
        <pc:chgData name="Mia Gerber (STADIO - Centurion)" userId="S::miag@stadio.ac.za::d3f4434c-cc81-4823-ad51-d563427b1762" providerId="AD" clId="Web-{A71D547B-C55D-EAE1-C9A1-9F4F9A0766DA}" dt="2024-04-07T17:05:25.502" v="933" actId="1076"/>
        <pc:sldMkLst>
          <pc:docMk/>
          <pc:sldMk cId="1720483674" sldId="274"/>
        </pc:sldMkLst>
        <pc:spChg chg="mod">
          <ac:chgData name="Mia Gerber (STADIO - Centurion)" userId="S::miag@stadio.ac.za::d3f4434c-cc81-4823-ad51-d563427b1762" providerId="AD" clId="Web-{A71D547B-C55D-EAE1-C9A1-9F4F9A0766DA}" dt="2024-04-07T17:02:49.497" v="929" actId="20577"/>
          <ac:spMkLst>
            <pc:docMk/>
            <pc:sldMk cId="1720483674" sldId="274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A71D547B-C55D-EAE1-C9A1-9F4F9A0766DA}" dt="2024-04-07T17:05:25.502" v="933" actId="1076"/>
          <ac:picMkLst>
            <pc:docMk/>
            <pc:sldMk cId="1720483674" sldId="274"/>
            <ac:picMk id="4" creationId="{84BB8762-E675-D29E-785F-74C46A40D68C}"/>
          </ac:picMkLst>
        </pc:picChg>
      </pc:sldChg>
    </pc:docChg>
  </pc:docChgLst>
  <pc:docChgLst>
    <pc:chgData name="Mia Gerber (STADIO - Centurion)" userId="S::miag@stadio.ac.za::d3f4434c-cc81-4823-ad51-d563427b1762" providerId="AD" clId="Web-{D420200D-F845-C948-0E5E-2EC78F8F2FC9}"/>
    <pc:docChg chg="addSld modSld sldOrd">
      <pc:chgData name="Mia Gerber (STADIO - Centurion)" userId="S::miag@stadio.ac.za::d3f4434c-cc81-4823-ad51-d563427b1762" providerId="AD" clId="Web-{D420200D-F845-C948-0E5E-2EC78F8F2FC9}" dt="2024-04-15T08:19:26.450" v="759"/>
      <pc:docMkLst>
        <pc:docMk/>
      </pc:docMkLst>
      <pc:sldChg chg="modSp">
        <pc:chgData name="Mia Gerber (STADIO - Centurion)" userId="S::miag@stadio.ac.za::d3f4434c-cc81-4823-ad51-d563427b1762" providerId="AD" clId="Web-{D420200D-F845-C948-0E5E-2EC78F8F2FC9}" dt="2024-04-15T07:48:08.300" v="153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D420200D-F845-C948-0E5E-2EC78F8F2FC9}" dt="2024-04-15T07:48:08.300" v="153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modSp">
        <pc:chgData name="Mia Gerber (STADIO - Centurion)" userId="S::miag@stadio.ac.za::d3f4434c-cc81-4823-ad51-d563427b1762" providerId="AD" clId="Web-{D420200D-F845-C948-0E5E-2EC78F8F2FC9}" dt="2024-04-15T07:50:06.680" v="155" actId="20577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D420200D-F845-C948-0E5E-2EC78F8F2FC9}" dt="2024-04-15T07:42:52.273" v="13" actId="20577"/>
          <ac:spMkLst>
            <pc:docMk/>
            <pc:sldMk cId="1793031880" sldId="270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D420200D-F845-C948-0E5E-2EC78F8F2FC9}" dt="2024-04-15T07:50:06.680" v="155" actId="20577"/>
          <ac:spMkLst>
            <pc:docMk/>
            <pc:sldMk cId="1793031880" sldId="270"/>
            <ac:spMk id="3" creationId="{028B02EA-509E-2DD1-5CBE-F6BC9E1F9C64}"/>
          </ac:spMkLst>
        </pc:spChg>
      </pc:sldChg>
      <pc:sldChg chg="addSp delSp modSp add replId delAnim">
        <pc:chgData name="Mia Gerber (STADIO - Centurion)" userId="S::miag@stadio.ac.za::d3f4434c-cc81-4823-ad51-d563427b1762" providerId="AD" clId="Web-{D420200D-F845-C948-0E5E-2EC78F8F2FC9}" dt="2024-04-15T07:45:37.607" v="77" actId="1076"/>
        <pc:sldMkLst>
          <pc:docMk/>
          <pc:sldMk cId="1875505412" sldId="271"/>
        </pc:sldMkLst>
        <pc:spChg chg="mod">
          <ac:chgData name="Mia Gerber (STADIO - Centurion)" userId="S::miag@stadio.ac.za::d3f4434c-cc81-4823-ad51-d563427b1762" providerId="AD" clId="Web-{D420200D-F845-C948-0E5E-2EC78F8F2FC9}" dt="2024-04-15T07:43:20.039" v="28" actId="20577"/>
          <ac:spMkLst>
            <pc:docMk/>
            <pc:sldMk cId="1875505412" sldId="271"/>
            <ac:spMk id="2" creationId="{E15E1799-0336-88DA-165B-33E6CAB91CB7}"/>
          </ac:spMkLst>
        </pc:spChg>
        <pc:spChg chg="del mod">
          <ac:chgData name="Mia Gerber (STADIO - Centurion)" userId="S::miag@stadio.ac.za::d3f4434c-cc81-4823-ad51-d563427b1762" providerId="AD" clId="Web-{D420200D-F845-C948-0E5E-2EC78F8F2FC9}" dt="2024-04-15T07:44:46.246" v="64"/>
          <ac:spMkLst>
            <pc:docMk/>
            <pc:sldMk cId="1875505412" sldId="271"/>
            <ac:spMk id="3" creationId="{028B02EA-509E-2DD1-5CBE-F6BC9E1F9C64}"/>
          </ac:spMkLst>
        </pc:spChg>
        <pc:picChg chg="add mod ord modCrop">
          <ac:chgData name="Mia Gerber (STADIO - Centurion)" userId="S::miag@stadio.ac.za::d3f4434c-cc81-4823-ad51-d563427b1762" providerId="AD" clId="Web-{D420200D-F845-C948-0E5E-2EC78F8F2FC9}" dt="2024-04-15T07:45:37.607" v="77" actId="1076"/>
          <ac:picMkLst>
            <pc:docMk/>
            <pc:sldMk cId="1875505412" sldId="271"/>
            <ac:picMk id="4" creationId="{91FAE19B-83CA-DD5F-6D5E-813C9244EF7F}"/>
          </ac:picMkLst>
        </pc:picChg>
        <pc:picChg chg="add del">
          <ac:chgData name="Mia Gerber (STADIO - Centurion)" userId="S::miag@stadio.ac.za::d3f4434c-cc81-4823-ad51-d563427b1762" providerId="AD" clId="Web-{D420200D-F845-C948-0E5E-2EC78F8F2FC9}" dt="2024-04-15T07:44:49.699" v="66"/>
          <ac:picMkLst>
            <pc:docMk/>
            <pc:sldMk cId="1875505412" sldId="271"/>
            <ac:picMk id="6" creationId="{DF04190F-EBCA-ED3F-A0B6-27D157EEE143}"/>
          </ac:picMkLst>
        </pc:picChg>
      </pc:sldChg>
      <pc:sldChg chg="addSp modSp add replId">
        <pc:chgData name="Mia Gerber (STADIO - Centurion)" userId="S::miag@stadio.ac.za::d3f4434c-cc81-4823-ad51-d563427b1762" providerId="AD" clId="Web-{D420200D-F845-C948-0E5E-2EC78F8F2FC9}" dt="2024-04-15T07:45:48.154" v="79" actId="14100"/>
        <pc:sldMkLst>
          <pc:docMk/>
          <pc:sldMk cId="2313930179" sldId="272"/>
        </pc:sldMkLst>
        <pc:spChg chg="mod">
          <ac:chgData name="Mia Gerber (STADIO - Centurion)" userId="S::miag@stadio.ac.za::d3f4434c-cc81-4823-ad51-d563427b1762" providerId="AD" clId="Web-{D420200D-F845-C948-0E5E-2EC78F8F2FC9}" dt="2024-04-15T07:43:25.868" v="36" actId="20577"/>
          <ac:spMkLst>
            <pc:docMk/>
            <pc:sldMk cId="2313930179" sldId="272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D420200D-F845-C948-0E5E-2EC78F8F2FC9}" dt="2024-04-15T07:45:48.154" v="79" actId="14100"/>
          <ac:spMkLst>
            <pc:docMk/>
            <pc:sldMk cId="2313930179" sldId="272"/>
            <ac:spMk id="3" creationId="{028B02EA-509E-2DD1-5CBE-F6BC9E1F9C64}"/>
          </ac:spMkLst>
        </pc:spChg>
        <pc:picChg chg="add mod modCrop">
          <ac:chgData name="Mia Gerber (STADIO - Centurion)" userId="S::miag@stadio.ac.za::d3f4434c-cc81-4823-ad51-d563427b1762" providerId="AD" clId="Web-{D420200D-F845-C948-0E5E-2EC78F8F2FC9}" dt="2024-04-15T07:45:41.607" v="78" actId="1076"/>
          <ac:picMkLst>
            <pc:docMk/>
            <pc:sldMk cId="2313930179" sldId="272"/>
            <ac:picMk id="5" creationId="{A2D7864F-2B7B-641F-4577-17751DBF9E67}"/>
          </ac:picMkLst>
        </pc:picChg>
      </pc:sldChg>
      <pc:sldChg chg="addSp delSp modSp add replId addAnim delAnim">
        <pc:chgData name="Mia Gerber (STADIO - Centurion)" userId="S::miag@stadio.ac.za::d3f4434c-cc81-4823-ad51-d563427b1762" providerId="AD" clId="Web-{D420200D-F845-C948-0E5E-2EC78F8F2FC9}" dt="2024-04-15T08:15:46.770" v="711"/>
        <pc:sldMkLst>
          <pc:docMk/>
          <pc:sldMk cId="2433426209" sldId="273"/>
        </pc:sldMkLst>
        <pc:spChg chg="mod">
          <ac:chgData name="Mia Gerber (STADIO - Centurion)" userId="S::miag@stadio.ac.za::d3f4434c-cc81-4823-ad51-d563427b1762" providerId="AD" clId="Web-{D420200D-F845-C948-0E5E-2EC78F8F2FC9}" dt="2024-04-15T07:43:47.353" v="63" actId="20577"/>
          <ac:spMkLst>
            <pc:docMk/>
            <pc:sldMk cId="2433426209" sldId="273"/>
            <ac:spMk id="2" creationId="{E15E1799-0336-88DA-165B-33E6CAB91CB7}"/>
          </ac:spMkLst>
        </pc:spChg>
        <pc:spChg chg="add del mod">
          <ac:chgData name="Mia Gerber (STADIO - Centurion)" userId="S::miag@stadio.ac.za::d3f4434c-cc81-4823-ad51-d563427b1762" providerId="AD" clId="Web-{D420200D-F845-C948-0E5E-2EC78F8F2FC9}" dt="2024-04-15T08:10:06.772" v="533" actId="1076"/>
          <ac:spMkLst>
            <pc:docMk/>
            <pc:sldMk cId="2433426209" sldId="273"/>
            <ac:spMk id="3" creationId="{028B02EA-509E-2DD1-5CBE-F6BC9E1F9C64}"/>
          </ac:spMkLst>
        </pc:spChg>
        <pc:graphicFrameChg chg="add del">
          <ac:chgData name="Mia Gerber (STADIO - Centurion)" userId="S::miag@stadio.ac.za::d3f4434c-cc81-4823-ad51-d563427b1762" providerId="AD" clId="Web-{D420200D-F845-C948-0E5E-2EC78F8F2FC9}" dt="2024-04-15T07:52:07.544" v="200"/>
          <ac:graphicFrameMkLst>
            <pc:docMk/>
            <pc:sldMk cId="2433426209" sldId="273"/>
            <ac:graphicFrameMk id="4" creationId="{6E30476F-1D54-AD94-CC31-CB9C1A6C140F}"/>
          </ac:graphicFrameMkLst>
        </pc:graphicFrameChg>
        <pc:graphicFrameChg chg="add mod modGraphic">
          <ac:chgData name="Mia Gerber (STADIO - Centurion)" userId="S::miag@stadio.ac.za::d3f4434c-cc81-4823-ad51-d563427b1762" providerId="AD" clId="Web-{D420200D-F845-C948-0E5E-2EC78F8F2FC9}" dt="2024-04-15T08:15:46.770" v="711"/>
          <ac:graphicFrameMkLst>
            <pc:docMk/>
            <pc:sldMk cId="2433426209" sldId="273"/>
            <ac:graphicFrameMk id="5" creationId="{09D253EC-BD4F-AE46-BFAF-FB9B7E2819A5}"/>
          </ac:graphicFrameMkLst>
        </pc:graphicFrameChg>
      </pc:sldChg>
      <pc:sldChg chg="addSp delSp modSp add replId delAnim">
        <pc:chgData name="Mia Gerber (STADIO - Centurion)" userId="S::miag@stadio.ac.za::d3f4434c-cc81-4823-ad51-d563427b1762" providerId="AD" clId="Web-{D420200D-F845-C948-0E5E-2EC78F8F2FC9}" dt="2024-04-15T07:47:10.970" v="132" actId="20577"/>
        <pc:sldMkLst>
          <pc:docMk/>
          <pc:sldMk cId="2759780717" sldId="274"/>
        </pc:sldMkLst>
        <pc:spChg chg="mod">
          <ac:chgData name="Mia Gerber (STADIO - Centurion)" userId="S::miag@stadio.ac.za::d3f4434c-cc81-4823-ad51-d563427b1762" providerId="AD" clId="Web-{D420200D-F845-C948-0E5E-2EC78F8F2FC9}" dt="2024-04-15T07:47:10.970" v="132" actId="20577"/>
          <ac:spMkLst>
            <pc:docMk/>
            <pc:sldMk cId="2759780717" sldId="274"/>
            <ac:spMk id="2" creationId="{E15E1799-0336-88DA-165B-33E6CAB91CB7}"/>
          </ac:spMkLst>
        </pc:spChg>
        <pc:spChg chg="del">
          <ac:chgData name="Mia Gerber (STADIO - Centurion)" userId="S::miag@stadio.ac.za::d3f4434c-cc81-4823-ad51-d563427b1762" providerId="AD" clId="Web-{D420200D-F845-C948-0E5E-2EC78F8F2FC9}" dt="2024-04-15T07:46:40.047" v="84"/>
          <ac:spMkLst>
            <pc:docMk/>
            <pc:sldMk cId="2759780717" sldId="274"/>
            <ac:spMk id="3" creationId="{028B02EA-509E-2DD1-5CBE-F6BC9E1F9C64}"/>
          </ac:spMkLst>
        </pc:spChg>
        <pc:picChg chg="add mod ord">
          <ac:chgData name="Mia Gerber (STADIO - Centurion)" userId="S::miag@stadio.ac.za::d3f4434c-cc81-4823-ad51-d563427b1762" providerId="AD" clId="Web-{D420200D-F845-C948-0E5E-2EC78F8F2FC9}" dt="2024-04-15T07:46:54.329" v="87" actId="1076"/>
          <ac:picMkLst>
            <pc:docMk/>
            <pc:sldMk cId="2759780717" sldId="274"/>
            <ac:picMk id="4" creationId="{463FBB46-88F4-E80F-6563-B21C9E50D882}"/>
          </ac:picMkLst>
        </pc:picChg>
        <pc:picChg chg="del">
          <ac:chgData name="Mia Gerber (STADIO - Centurion)" userId="S::miag@stadio.ac.za::d3f4434c-cc81-4823-ad51-d563427b1762" providerId="AD" clId="Web-{D420200D-F845-C948-0E5E-2EC78F8F2FC9}" dt="2024-04-15T07:46:24.265" v="83"/>
          <ac:picMkLst>
            <pc:docMk/>
            <pc:sldMk cId="2759780717" sldId="274"/>
            <ac:picMk id="5" creationId="{A2D7864F-2B7B-641F-4577-17751DBF9E67}"/>
          </ac:picMkLst>
        </pc:picChg>
      </pc:sldChg>
      <pc:sldChg chg="addSp modSp add replId">
        <pc:chgData name="Mia Gerber (STADIO - Centurion)" userId="S::miag@stadio.ac.za::d3f4434c-cc81-4823-ad51-d563427b1762" providerId="AD" clId="Web-{D420200D-F845-C948-0E5E-2EC78F8F2FC9}" dt="2024-04-15T08:04:19.915" v="366" actId="1076"/>
        <pc:sldMkLst>
          <pc:docMk/>
          <pc:sldMk cId="4090730762" sldId="275"/>
        </pc:sldMkLst>
        <pc:spChg chg="mod">
          <ac:chgData name="Mia Gerber (STADIO - Centurion)" userId="S::miag@stadio.ac.za::d3f4434c-cc81-4823-ad51-d563427b1762" providerId="AD" clId="Web-{D420200D-F845-C948-0E5E-2EC78F8F2FC9}" dt="2024-04-15T07:55:41.677" v="217" actId="20577"/>
          <ac:spMkLst>
            <pc:docMk/>
            <pc:sldMk cId="4090730762" sldId="275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D420200D-F845-C948-0E5E-2EC78F8F2FC9}" dt="2024-04-15T08:02:21.145" v="329" actId="20577"/>
          <ac:spMkLst>
            <pc:docMk/>
            <pc:sldMk cId="4090730762" sldId="275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D420200D-F845-C948-0E5E-2EC78F8F2FC9}" dt="2024-04-15T08:04:19.915" v="366" actId="1076"/>
          <ac:picMkLst>
            <pc:docMk/>
            <pc:sldMk cId="4090730762" sldId="275"/>
            <ac:picMk id="4" creationId="{1CD60736-E3E7-BF7E-5E4C-9FAF7001B066}"/>
          </ac:picMkLst>
        </pc:picChg>
        <pc:picChg chg="add mod">
          <ac:chgData name="Mia Gerber (STADIO - Centurion)" userId="S::miag@stadio.ac.za::d3f4434c-cc81-4823-ad51-d563427b1762" providerId="AD" clId="Web-{D420200D-F845-C948-0E5E-2EC78F8F2FC9}" dt="2024-04-15T08:03:59.977" v="357" actId="1076"/>
          <ac:picMkLst>
            <pc:docMk/>
            <pc:sldMk cId="4090730762" sldId="275"/>
            <ac:picMk id="5" creationId="{637C3AC1-7EB9-0BEA-2314-EFDE996D300F}"/>
          </ac:picMkLst>
        </pc:picChg>
        <pc:picChg chg="add mod">
          <ac:chgData name="Mia Gerber (STADIO - Centurion)" userId="S::miag@stadio.ac.za::d3f4434c-cc81-4823-ad51-d563427b1762" providerId="AD" clId="Web-{D420200D-F845-C948-0E5E-2EC78F8F2FC9}" dt="2024-04-15T08:04:17.853" v="365" actId="1076"/>
          <ac:picMkLst>
            <pc:docMk/>
            <pc:sldMk cId="4090730762" sldId="275"/>
            <ac:picMk id="6" creationId="{ADC0BA56-E19D-F25D-8F92-C8BC226BD5A7}"/>
          </ac:picMkLst>
        </pc:picChg>
        <pc:picChg chg="add mod">
          <ac:chgData name="Mia Gerber (STADIO - Centurion)" userId="S::miag@stadio.ac.za::d3f4434c-cc81-4823-ad51-d563427b1762" providerId="AD" clId="Web-{D420200D-F845-C948-0E5E-2EC78F8F2FC9}" dt="2024-04-15T08:04:06.884" v="360" actId="1076"/>
          <ac:picMkLst>
            <pc:docMk/>
            <pc:sldMk cId="4090730762" sldId="275"/>
            <ac:picMk id="7" creationId="{951AA666-31A6-2745-2924-06503BA016BD}"/>
          </ac:picMkLst>
        </pc:picChg>
        <pc:picChg chg="add mod">
          <ac:chgData name="Mia Gerber (STADIO - Centurion)" userId="S::miag@stadio.ac.za::d3f4434c-cc81-4823-ad51-d563427b1762" providerId="AD" clId="Web-{D420200D-F845-C948-0E5E-2EC78F8F2FC9}" dt="2024-04-15T08:04:06.837" v="359" actId="1076"/>
          <ac:picMkLst>
            <pc:docMk/>
            <pc:sldMk cId="4090730762" sldId="275"/>
            <ac:picMk id="8" creationId="{27C035AF-60A1-954B-7E01-E4389BD83626}"/>
          </ac:picMkLst>
        </pc:picChg>
        <pc:picChg chg="add mod">
          <ac:chgData name="Mia Gerber (STADIO - Centurion)" userId="S::miag@stadio.ac.za::d3f4434c-cc81-4823-ad51-d563427b1762" providerId="AD" clId="Web-{D420200D-F845-C948-0E5E-2EC78F8F2FC9}" dt="2024-04-15T08:04:06.790" v="358" actId="1076"/>
          <ac:picMkLst>
            <pc:docMk/>
            <pc:sldMk cId="4090730762" sldId="275"/>
            <ac:picMk id="9" creationId="{E2ABFB2D-A567-2261-1945-DB134A2712F9}"/>
          </ac:picMkLst>
        </pc:picChg>
      </pc:sldChg>
      <pc:sldChg chg="delSp modSp add ord replId">
        <pc:chgData name="Mia Gerber (STADIO - Centurion)" userId="S::miag@stadio.ac.za::d3f4434c-cc81-4823-ad51-d563427b1762" providerId="AD" clId="Web-{D420200D-F845-C948-0E5E-2EC78F8F2FC9}" dt="2024-04-15T08:05:25.137" v="387" actId="20577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D420200D-F845-C948-0E5E-2EC78F8F2FC9}" dt="2024-04-15T08:05:25.137" v="387" actId="20577"/>
          <ac:spMkLst>
            <pc:docMk/>
            <pc:sldMk cId="3080333443" sldId="276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D420200D-F845-C948-0E5E-2EC78F8F2FC9}" dt="2024-04-15T08:05:16.855" v="371" actId="20577"/>
          <ac:spMkLst>
            <pc:docMk/>
            <pc:sldMk cId="3080333443" sldId="276"/>
            <ac:spMk id="3" creationId="{028B02EA-509E-2DD1-5CBE-F6BC9E1F9C64}"/>
          </ac:spMkLst>
        </pc:spChg>
        <pc:graphicFrameChg chg="del">
          <ac:chgData name="Mia Gerber (STADIO - Centurion)" userId="S::miag@stadio.ac.za::d3f4434c-cc81-4823-ad51-d563427b1762" providerId="AD" clId="Web-{D420200D-F845-C948-0E5E-2EC78F8F2FC9}" dt="2024-04-15T08:05:18.183" v="372"/>
          <ac:graphicFrameMkLst>
            <pc:docMk/>
            <pc:sldMk cId="3080333443" sldId="276"/>
            <ac:graphicFrameMk id="5" creationId="{09D253EC-BD4F-AE46-BFAF-FB9B7E2819A5}"/>
          </ac:graphicFrameMkLst>
        </pc:graphicFrameChg>
      </pc:sldChg>
      <pc:sldChg chg="addSp delSp modSp add replId delAnim">
        <pc:chgData name="Mia Gerber (STADIO - Centurion)" userId="S::miag@stadio.ac.za::d3f4434c-cc81-4823-ad51-d563427b1762" providerId="AD" clId="Web-{D420200D-F845-C948-0E5E-2EC78F8F2FC9}" dt="2024-04-15T08:19:26.450" v="759"/>
        <pc:sldMkLst>
          <pc:docMk/>
          <pc:sldMk cId="1168010341" sldId="277"/>
        </pc:sldMkLst>
        <pc:spChg chg="del mod">
          <ac:chgData name="Mia Gerber (STADIO - Centurion)" userId="S::miag@stadio.ac.za::d3f4434c-cc81-4823-ad51-d563427b1762" providerId="AD" clId="Web-{D420200D-F845-C948-0E5E-2EC78F8F2FC9}" dt="2024-04-15T08:18:06.744" v="749"/>
          <ac:spMkLst>
            <pc:docMk/>
            <pc:sldMk cId="1168010341" sldId="277"/>
            <ac:spMk id="3" creationId="{028B02EA-509E-2DD1-5CBE-F6BC9E1F9C64}"/>
          </ac:spMkLst>
        </pc:spChg>
        <pc:spChg chg="add del mod">
          <ac:chgData name="Mia Gerber (STADIO - Centurion)" userId="S::miag@stadio.ac.za::d3f4434c-cc81-4823-ad51-d563427b1762" providerId="AD" clId="Web-{D420200D-F845-C948-0E5E-2EC78F8F2FC9}" dt="2024-04-15T08:18:19.869" v="752"/>
          <ac:spMkLst>
            <pc:docMk/>
            <pc:sldMk cId="1168010341" sldId="277"/>
            <ac:spMk id="10" creationId="{0BE22EA3-3E21-5108-6759-FCDE9F772656}"/>
          </ac:spMkLst>
        </pc:spChg>
        <pc:graphicFrameChg chg="del">
          <ac:chgData name="Mia Gerber (STADIO - Centurion)" userId="S::miag@stadio.ac.za::d3f4434c-cc81-4823-ad51-d563427b1762" providerId="AD" clId="Web-{D420200D-F845-C948-0E5E-2EC78F8F2FC9}" dt="2024-04-15T08:16:30.428" v="731"/>
          <ac:graphicFrameMkLst>
            <pc:docMk/>
            <pc:sldMk cId="1168010341" sldId="277"/>
            <ac:graphicFrameMk id="5" creationId="{09D253EC-BD4F-AE46-BFAF-FB9B7E2819A5}"/>
          </ac:graphicFrameMkLst>
        </pc:graphicFrameChg>
        <pc:graphicFrameChg chg="add mod modGraphic">
          <ac:chgData name="Mia Gerber (STADIO - Centurion)" userId="S::miag@stadio.ac.za::d3f4434c-cc81-4823-ad51-d563427b1762" providerId="AD" clId="Web-{D420200D-F845-C948-0E5E-2EC78F8F2FC9}" dt="2024-04-15T08:18:15.791" v="751" actId="1076"/>
          <ac:graphicFrameMkLst>
            <pc:docMk/>
            <pc:sldMk cId="1168010341" sldId="277"/>
            <ac:graphicFrameMk id="8" creationId="{12621273-64F7-88E0-740C-DB9689068F88}"/>
          </ac:graphicFrameMkLst>
        </pc:graphicFrameChg>
        <pc:picChg chg="add mod modCrop">
          <ac:chgData name="Mia Gerber (STADIO - Centurion)" userId="S::miag@stadio.ac.za::d3f4434c-cc81-4823-ad51-d563427b1762" providerId="AD" clId="Web-{D420200D-F845-C948-0E5E-2EC78F8F2FC9}" dt="2024-04-15T08:18:42.980" v="757"/>
          <ac:picMkLst>
            <pc:docMk/>
            <pc:sldMk cId="1168010341" sldId="277"/>
            <ac:picMk id="6" creationId="{2123DA92-73ED-0B08-CB0F-41C590066913}"/>
          </ac:picMkLst>
        </pc:picChg>
        <pc:picChg chg="add mod modCrop">
          <ac:chgData name="Mia Gerber (STADIO - Centurion)" userId="S::miag@stadio.ac.za::d3f4434c-cc81-4823-ad51-d563427b1762" providerId="AD" clId="Web-{D420200D-F845-C948-0E5E-2EC78F8F2FC9}" dt="2024-04-15T08:19:26.450" v="759"/>
          <ac:picMkLst>
            <pc:docMk/>
            <pc:sldMk cId="1168010341" sldId="277"/>
            <ac:picMk id="11" creationId="{E8EE744E-43D0-74BA-7EC1-D9C090C0AC8B}"/>
          </ac:picMkLst>
        </pc:picChg>
      </pc:sldChg>
      <pc:sldChg chg="modSp add replId">
        <pc:chgData name="Mia Gerber (STADIO - Centurion)" userId="S::miag@stadio.ac.za::d3f4434c-cc81-4823-ad51-d563427b1762" providerId="AD" clId="Web-{D420200D-F845-C948-0E5E-2EC78F8F2FC9}" dt="2024-04-15T08:16:23.318" v="730"/>
        <pc:sldMkLst>
          <pc:docMk/>
          <pc:sldMk cId="1123399590" sldId="278"/>
        </pc:sldMkLst>
        <pc:graphicFrameChg chg="mod modGraphic">
          <ac:chgData name="Mia Gerber (STADIO - Centurion)" userId="S::miag@stadio.ac.za::d3f4434c-cc81-4823-ad51-d563427b1762" providerId="AD" clId="Web-{D420200D-F845-C948-0E5E-2EC78F8F2FC9}" dt="2024-04-15T08:16:23.318" v="730"/>
          <ac:graphicFrameMkLst>
            <pc:docMk/>
            <pc:sldMk cId="1123399590" sldId="278"/>
            <ac:graphicFrameMk id="5" creationId="{09D253EC-BD4F-AE46-BFAF-FB9B7E2819A5}"/>
          </ac:graphicFrameMkLst>
        </pc:graphicFrameChg>
      </pc:sldChg>
    </pc:docChg>
  </pc:docChgLst>
  <pc:docChgLst>
    <pc:chgData name="Mia Gerber (STADIO - Centurion)" userId="S::miag@stadio.ac.za::d3f4434c-cc81-4823-ad51-d563427b1762" providerId="AD" clId="Web-{9CBE32F9-FC75-99C6-4544-6D8ECBAF4919}"/>
    <pc:docChg chg="delSld modSld">
      <pc:chgData name="Mia Gerber (STADIO - Centurion)" userId="S::miag@stadio.ac.za::d3f4434c-cc81-4823-ad51-d563427b1762" providerId="AD" clId="Web-{9CBE32F9-FC75-99C6-4544-6D8ECBAF4919}" dt="2024-04-03T13:56:33.622" v="8" actId="20577"/>
      <pc:docMkLst>
        <pc:docMk/>
      </pc:docMkLst>
      <pc:sldChg chg="modSp">
        <pc:chgData name="Mia Gerber (STADIO - Centurion)" userId="S::miag@stadio.ac.za::d3f4434c-cc81-4823-ad51-d563427b1762" providerId="AD" clId="Web-{9CBE32F9-FC75-99C6-4544-6D8ECBAF4919}" dt="2024-04-03T13:56:17.543" v="0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9CBE32F9-FC75-99C6-4544-6D8ECBAF4919}" dt="2024-04-03T13:56:17.543" v="0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modSp">
        <pc:chgData name="Mia Gerber (STADIO - Centurion)" userId="S::miag@stadio.ac.za::d3f4434c-cc81-4823-ad51-d563427b1762" providerId="AD" clId="Web-{9CBE32F9-FC75-99C6-4544-6D8ECBAF4919}" dt="2024-04-03T13:56:33.622" v="8" actId="20577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9CBE32F9-FC75-99C6-4544-6D8ECBAF4919}" dt="2024-04-03T13:56:33.622" v="8" actId="20577"/>
          <ac:spMkLst>
            <pc:docMk/>
            <pc:sldMk cId="4270310816" sldId="27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CBE32F9-FC75-99C6-4544-6D8ECBAF4919}" dt="2024-04-03T13:56:30.497" v="7" actId="20577"/>
          <ac:spMkLst>
            <pc:docMk/>
            <pc:sldMk cId="4270310816" sldId="279"/>
            <ac:spMk id="5" creationId="{F0E410BB-7F0C-824A-D91E-533F35A1027E}"/>
          </ac:spMkLst>
        </pc:spChg>
      </pc:sldChg>
      <pc:sldChg chg="del">
        <pc:chgData name="Mia Gerber (STADIO - Centurion)" userId="S::miag@stadio.ac.za::d3f4434c-cc81-4823-ad51-d563427b1762" providerId="AD" clId="Web-{9CBE32F9-FC75-99C6-4544-6D8ECBAF4919}" dt="2024-04-03T13:56:27.903" v="6"/>
        <pc:sldMkLst>
          <pc:docMk/>
          <pc:sldMk cId="1125269428" sldId="280"/>
        </pc:sldMkLst>
      </pc:sldChg>
      <pc:sldChg chg="del">
        <pc:chgData name="Mia Gerber (STADIO - Centurion)" userId="S::miag@stadio.ac.za::d3f4434c-cc81-4823-ad51-d563427b1762" providerId="AD" clId="Web-{9CBE32F9-FC75-99C6-4544-6D8ECBAF4919}" dt="2024-04-03T13:56:27.887" v="1"/>
        <pc:sldMkLst>
          <pc:docMk/>
          <pc:sldMk cId="1447633131" sldId="284"/>
        </pc:sldMkLst>
      </pc:sldChg>
      <pc:sldChg chg="del">
        <pc:chgData name="Mia Gerber (STADIO - Centurion)" userId="S::miag@stadio.ac.za::d3f4434c-cc81-4823-ad51-d563427b1762" providerId="AD" clId="Web-{9CBE32F9-FC75-99C6-4544-6D8ECBAF4919}" dt="2024-04-03T13:56:27.903" v="3"/>
        <pc:sldMkLst>
          <pc:docMk/>
          <pc:sldMk cId="1776165959" sldId="285"/>
        </pc:sldMkLst>
      </pc:sldChg>
      <pc:sldChg chg="del">
        <pc:chgData name="Mia Gerber (STADIO - Centurion)" userId="S::miag@stadio.ac.za::d3f4434c-cc81-4823-ad51-d563427b1762" providerId="AD" clId="Web-{9CBE32F9-FC75-99C6-4544-6D8ECBAF4919}" dt="2024-04-03T13:56:27.903" v="4"/>
        <pc:sldMkLst>
          <pc:docMk/>
          <pc:sldMk cId="2401736848" sldId="286"/>
        </pc:sldMkLst>
      </pc:sldChg>
      <pc:sldChg chg="del">
        <pc:chgData name="Mia Gerber (STADIO - Centurion)" userId="S::miag@stadio.ac.za::d3f4434c-cc81-4823-ad51-d563427b1762" providerId="AD" clId="Web-{9CBE32F9-FC75-99C6-4544-6D8ECBAF4919}" dt="2024-04-03T13:56:27.903" v="2"/>
        <pc:sldMkLst>
          <pc:docMk/>
          <pc:sldMk cId="2463223393" sldId="287"/>
        </pc:sldMkLst>
      </pc:sldChg>
      <pc:sldChg chg="del">
        <pc:chgData name="Mia Gerber (STADIO - Centurion)" userId="S::miag@stadio.ac.za::d3f4434c-cc81-4823-ad51-d563427b1762" providerId="AD" clId="Web-{9CBE32F9-FC75-99C6-4544-6D8ECBAF4919}" dt="2024-04-03T13:56:27.903" v="5"/>
        <pc:sldMkLst>
          <pc:docMk/>
          <pc:sldMk cId="1225933199" sldId="289"/>
        </pc:sldMkLst>
      </pc:sldChg>
    </pc:docChg>
  </pc:docChgLst>
  <pc:docChgLst>
    <pc:chgData name="Mia Gerber (STADIO - Centurion)" userId="S::miag@stadio.ac.za::d3f4434c-cc81-4823-ad51-d563427b1762" providerId="AD" clId="Web-{E066A38E-3599-1E7E-FA78-C3442BCA4A7E}"/>
    <pc:docChg chg="addSld modSld">
      <pc:chgData name="Mia Gerber (STADIO - Centurion)" userId="S::miag@stadio.ac.za::d3f4434c-cc81-4823-ad51-d563427b1762" providerId="AD" clId="Web-{E066A38E-3599-1E7E-FA78-C3442BCA4A7E}" dt="2024-04-05T18:42:47.114" v="10" actId="20577"/>
      <pc:docMkLst>
        <pc:docMk/>
      </pc:docMkLst>
      <pc:sldChg chg="modSp">
        <pc:chgData name="Mia Gerber (STADIO - Centurion)" userId="S::miag@stadio.ac.za::d3f4434c-cc81-4823-ad51-d563427b1762" providerId="AD" clId="Web-{E066A38E-3599-1E7E-FA78-C3442BCA4A7E}" dt="2024-04-05T18:42:11.863" v="2" actId="20577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E066A38E-3599-1E7E-FA78-C3442BCA4A7E}" dt="2024-04-05T18:42:02.581" v="1" actId="20577"/>
          <ac:spMkLst>
            <pc:docMk/>
            <pc:sldMk cId="1793031880" sldId="270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E066A38E-3599-1E7E-FA78-C3442BCA4A7E}" dt="2024-04-05T18:42:11.863" v="2" actId="20577"/>
          <ac:spMkLst>
            <pc:docMk/>
            <pc:sldMk cId="1793031880" sldId="270"/>
            <ac:spMk id="3" creationId="{028B02EA-509E-2DD1-5CBE-F6BC9E1F9C64}"/>
          </ac:spMkLst>
        </pc:spChg>
      </pc:sldChg>
      <pc:sldChg chg="modSp add replId">
        <pc:chgData name="Mia Gerber (STADIO - Centurion)" userId="S::miag@stadio.ac.za::d3f4434c-cc81-4823-ad51-d563427b1762" providerId="AD" clId="Web-{E066A38E-3599-1E7E-FA78-C3442BCA4A7E}" dt="2024-04-05T18:42:33.348" v="8" actId="20577"/>
        <pc:sldMkLst>
          <pc:docMk/>
          <pc:sldMk cId="1539739643" sldId="271"/>
        </pc:sldMkLst>
        <pc:spChg chg="mod">
          <ac:chgData name="Mia Gerber (STADIO - Centurion)" userId="S::miag@stadio.ac.za::d3f4434c-cc81-4823-ad51-d563427b1762" providerId="AD" clId="Web-{E066A38E-3599-1E7E-FA78-C3442BCA4A7E}" dt="2024-04-05T18:42:33.348" v="8" actId="20577"/>
          <ac:spMkLst>
            <pc:docMk/>
            <pc:sldMk cId="1539739643" sldId="271"/>
            <ac:spMk id="3" creationId="{028B02EA-509E-2DD1-5CBE-F6BC9E1F9C64}"/>
          </ac:spMkLst>
        </pc:spChg>
      </pc:sldChg>
      <pc:sldChg chg="modSp add replId">
        <pc:chgData name="Mia Gerber (STADIO - Centurion)" userId="S::miag@stadio.ac.za::d3f4434c-cc81-4823-ad51-d563427b1762" providerId="AD" clId="Web-{E066A38E-3599-1E7E-FA78-C3442BCA4A7E}" dt="2024-04-05T18:42:47.114" v="10" actId="20577"/>
        <pc:sldMkLst>
          <pc:docMk/>
          <pc:sldMk cId="91918549" sldId="272"/>
        </pc:sldMkLst>
        <pc:spChg chg="mod">
          <ac:chgData name="Mia Gerber (STADIO - Centurion)" userId="S::miag@stadio.ac.za::d3f4434c-cc81-4823-ad51-d563427b1762" providerId="AD" clId="Web-{E066A38E-3599-1E7E-FA78-C3442BCA4A7E}" dt="2024-04-05T18:42:47.114" v="10" actId="20577"/>
          <ac:spMkLst>
            <pc:docMk/>
            <pc:sldMk cId="91918549" sldId="272"/>
            <ac:spMk id="3" creationId="{028B02EA-509E-2DD1-5CBE-F6BC9E1F9C64}"/>
          </ac:spMkLst>
        </pc:spChg>
      </pc:sldChg>
    </pc:docChg>
  </pc:docChgLst>
  <pc:docChgLst>
    <pc:chgData name="Mia Gerber (STADIO - Centurion)" userId="S::miag@stadio.ac.za::d3f4434c-cc81-4823-ad51-d563427b1762" providerId="AD" clId="Web-{9933A6E4-BC6D-9F9F-280F-1D89BAF438B9}"/>
    <pc:docChg chg="addSld delSld modSld">
      <pc:chgData name="Mia Gerber (STADIO - Centurion)" userId="S::miag@stadio.ac.za::d3f4434c-cc81-4823-ad51-d563427b1762" providerId="AD" clId="Web-{9933A6E4-BC6D-9F9F-280F-1D89BAF438B9}" dt="2024-04-04T15:41:49.039" v="16"/>
      <pc:docMkLst>
        <pc:docMk/>
      </pc:docMkLst>
      <pc:sldChg chg="modSp">
        <pc:chgData name="Mia Gerber (STADIO - Centurion)" userId="S::miag@stadio.ac.za::d3f4434c-cc81-4823-ad51-d563427b1762" providerId="AD" clId="Web-{9933A6E4-BC6D-9F9F-280F-1D89BAF438B9}" dt="2024-04-04T15:41:08.742" v="12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9933A6E4-BC6D-9F9F-280F-1D89BAF438B9}" dt="2024-04-04T15:41:08.742" v="12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new del">
        <pc:chgData name="Mia Gerber (STADIO - Centurion)" userId="S::miag@stadio.ac.za::d3f4434c-cc81-4823-ad51-d563427b1762" providerId="AD" clId="Web-{9933A6E4-BC6D-9F9F-280F-1D89BAF438B9}" dt="2024-04-04T15:41:49.039" v="16"/>
        <pc:sldMkLst>
          <pc:docMk/>
          <pc:sldMk cId="242176135" sldId="269"/>
        </pc:sldMkLst>
        <pc:spChg chg="add">
          <ac:chgData name="Mia Gerber (STADIO - Centurion)" userId="S::miag@stadio.ac.za::d3f4434c-cc81-4823-ad51-d563427b1762" providerId="AD" clId="Web-{9933A6E4-BC6D-9F9F-280F-1D89BAF438B9}" dt="2024-04-04T15:41:35.227" v="14"/>
          <ac:spMkLst>
            <pc:docMk/>
            <pc:sldMk cId="242176135" sldId="269"/>
            <ac:spMk id="4" creationId="{CF304153-0B93-40C6-9F73-9FD1EA099EE6}"/>
          </ac:spMkLst>
        </pc:spChg>
        <pc:spChg chg="add">
          <ac:chgData name="Mia Gerber (STADIO - Centurion)" userId="S::miag@stadio.ac.za::d3f4434c-cc81-4823-ad51-d563427b1762" providerId="AD" clId="Web-{9933A6E4-BC6D-9F9F-280F-1D89BAF438B9}" dt="2024-04-04T15:41:35.227" v="14"/>
          <ac:spMkLst>
            <pc:docMk/>
            <pc:sldMk cId="242176135" sldId="269"/>
            <ac:spMk id="5" creationId="{11401B6B-6414-38A0-1FF2-E90CB1B14A10}"/>
          </ac:spMkLst>
        </pc:spChg>
      </pc:sldChg>
      <pc:sldChg chg="new">
        <pc:chgData name="Mia Gerber (STADIO - Centurion)" userId="S::miag@stadio.ac.za::d3f4434c-cc81-4823-ad51-d563427b1762" providerId="AD" clId="Web-{9933A6E4-BC6D-9F9F-280F-1D89BAF438B9}" dt="2024-04-04T15:41:44.430" v="15"/>
        <pc:sldMkLst>
          <pc:docMk/>
          <pc:sldMk cId="1793031880" sldId="270"/>
        </pc:sldMkLst>
      </pc:sldChg>
      <pc:sldChg chg="del">
        <pc:chgData name="Mia Gerber (STADIO - Centurion)" userId="S::miag@stadio.ac.za::d3f4434c-cc81-4823-ad51-d563427b1762" providerId="AD" clId="Web-{9933A6E4-BC6D-9F9F-280F-1D89BAF438B9}" dt="2024-04-04T15:40:00.788" v="9"/>
        <pc:sldMkLst>
          <pc:docMk/>
          <pc:sldMk cId="4270310816" sldId="279"/>
        </pc:sldMkLst>
      </pc:sldChg>
      <pc:sldChg chg="del">
        <pc:chgData name="Mia Gerber (STADIO - Centurion)" userId="S::miag@stadio.ac.za::d3f4434c-cc81-4823-ad51-d563427b1762" providerId="AD" clId="Web-{9933A6E4-BC6D-9F9F-280F-1D89BAF438B9}" dt="2024-04-04T15:40:00.788" v="8"/>
        <pc:sldMkLst>
          <pc:docMk/>
          <pc:sldMk cId="1675334023" sldId="280"/>
        </pc:sldMkLst>
      </pc:sldChg>
      <pc:sldChg chg="del">
        <pc:chgData name="Mia Gerber (STADIO - Centurion)" userId="S::miag@stadio.ac.za::d3f4434c-cc81-4823-ad51-d563427b1762" providerId="AD" clId="Web-{9933A6E4-BC6D-9F9F-280F-1D89BAF438B9}" dt="2024-04-04T15:40:00.788" v="7"/>
        <pc:sldMkLst>
          <pc:docMk/>
          <pc:sldMk cId="1923427834" sldId="281"/>
        </pc:sldMkLst>
      </pc:sldChg>
      <pc:sldChg chg="del">
        <pc:chgData name="Mia Gerber (STADIO - Centurion)" userId="S::miag@stadio.ac.za::d3f4434c-cc81-4823-ad51-d563427b1762" providerId="AD" clId="Web-{9933A6E4-BC6D-9F9F-280F-1D89BAF438B9}" dt="2024-04-04T15:40:00.788" v="6"/>
        <pc:sldMkLst>
          <pc:docMk/>
          <pc:sldMk cId="1903066513" sldId="282"/>
        </pc:sldMkLst>
      </pc:sldChg>
    </pc:docChg>
  </pc:docChgLst>
  <pc:docChgLst>
    <pc:chgData name="Mia Gerber (STADIO - Centurion)" userId="S::miag@stadio.ac.za::d3f4434c-cc81-4823-ad51-d563427b1762" providerId="AD" clId="Web-{B0B567C9-6560-EA52-3D20-7AD6F898A2A6}"/>
    <pc:docChg chg="addSld modSld">
      <pc:chgData name="Mia Gerber (STADIO - Centurion)" userId="S::miag@stadio.ac.za::d3f4434c-cc81-4823-ad51-d563427b1762" providerId="AD" clId="Web-{B0B567C9-6560-EA52-3D20-7AD6F898A2A6}" dt="2024-04-03T14:21:20.540" v="153" actId="20577"/>
      <pc:docMkLst>
        <pc:docMk/>
      </pc:docMkLst>
      <pc:sldChg chg="modSp">
        <pc:chgData name="Mia Gerber (STADIO - Centurion)" userId="S::miag@stadio.ac.za::d3f4434c-cc81-4823-ad51-d563427b1762" providerId="AD" clId="Web-{B0B567C9-6560-EA52-3D20-7AD6F898A2A6}" dt="2024-04-03T14:17:13.709" v="36" actId="14100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B0B567C9-6560-EA52-3D20-7AD6F898A2A6}" dt="2024-04-03T14:17:13.709" v="36" actId="14100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 delAnim">
        <pc:chgData name="Mia Gerber (STADIO - Centurion)" userId="S::miag@stadio.ac.za::d3f4434c-cc81-4823-ad51-d563427b1762" providerId="AD" clId="Web-{B0B567C9-6560-EA52-3D20-7AD6F898A2A6}" dt="2024-04-03T14:19:23.429" v="68" actId="20577"/>
        <pc:sldMkLst>
          <pc:docMk/>
          <pc:sldMk cId="4270310816" sldId="279"/>
        </pc:sldMkLst>
        <pc:spChg chg="add del mod">
          <ac:chgData name="Mia Gerber (STADIO - Centurion)" userId="S::miag@stadio.ac.za::d3f4434c-cc81-4823-ad51-d563427b1762" providerId="AD" clId="Web-{B0B567C9-6560-EA52-3D20-7AD6F898A2A6}" dt="2024-04-03T14:19:23.429" v="68" actId="20577"/>
          <ac:spMkLst>
            <pc:docMk/>
            <pc:sldMk cId="4270310816" sldId="279"/>
            <ac:spMk id="3" creationId="{F0E410BB-7F0C-824A-D91E-533F35A1027E}"/>
          </ac:spMkLst>
        </pc:spChg>
        <pc:spChg chg="del">
          <ac:chgData name="Mia Gerber (STADIO - Centurion)" userId="S::miag@stadio.ac.za::d3f4434c-cc81-4823-ad51-d563427b1762" providerId="AD" clId="Web-{B0B567C9-6560-EA52-3D20-7AD6F898A2A6}" dt="2024-04-03T14:18:47.616" v="44"/>
          <ac:spMkLst>
            <pc:docMk/>
            <pc:sldMk cId="4270310816" sldId="279"/>
            <ac:spMk id="5" creationId="{F0E410BB-7F0C-824A-D91E-533F35A1027E}"/>
          </ac:spMkLst>
        </pc:spChg>
        <pc:picChg chg="add del">
          <ac:chgData name="Mia Gerber (STADIO - Centurion)" userId="S::miag@stadio.ac.za::d3f4434c-cc81-4823-ad51-d563427b1762" providerId="AD" clId="Web-{B0B567C9-6560-EA52-3D20-7AD6F898A2A6}" dt="2024-04-03T14:18:42.710" v="42"/>
          <ac:picMkLst>
            <pc:docMk/>
            <pc:sldMk cId="4270310816" sldId="279"/>
            <ac:picMk id="4" creationId="{B7ECFCF0-E0BC-81DD-0BC8-B81CFF21BB34}"/>
          </ac:picMkLst>
        </pc:picChg>
      </pc:sldChg>
      <pc:sldChg chg="modSp new">
        <pc:chgData name="Mia Gerber (STADIO - Centurion)" userId="S::miag@stadio.ac.za::d3f4434c-cc81-4823-ad51-d563427b1762" providerId="AD" clId="Web-{B0B567C9-6560-EA52-3D20-7AD6F898A2A6}" dt="2024-04-03T14:20:07.820" v="79" actId="20577"/>
        <pc:sldMkLst>
          <pc:docMk/>
          <pc:sldMk cId="1675334023" sldId="280"/>
        </pc:sldMkLst>
        <pc:spChg chg="mod">
          <ac:chgData name="Mia Gerber (STADIO - Centurion)" userId="S::miag@stadio.ac.za::d3f4434c-cc81-4823-ad51-d563427b1762" providerId="AD" clId="Web-{B0B567C9-6560-EA52-3D20-7AD6F898A2A6}" dt="2024-04-03T14:20:07.820" v="79" actId="20577"/>
          <ac:spMkLst>
            <pc:docMk/>
            <pc:sldMk cId="1675334023" sldId="280"/>
            <ac:spMk id="2" creationId="{C2D05E0E-5A5F-3257-7F2E-B48A8D5A5571}"/>
          </ac:spMkLst>
        </pc:spChg>
      </pc:sldChg>
      <pc:sldChg chg="modSp new">
        <pc:chgData name="Mia Gerber (STADIO - Centurion)" userId="S::miag@stadio.ac.za::d3f4434c-cc81-4823-ad51-d563427b1762" providerId="AD" clId="Web-{B0B567C9-6560-EA52-3D20-7AD6F898A2A6}" dt="2024-04-03T14:20:49.914" v="99" actId="20577"/>
        <pc:sldMkLst>
          <pc:docMk/>
          <pc:sldMk cId="1923427834" sldId="281"/>
        </pc:sldMkLst>
        <pc:spChg chg="mod">
          <ac:chgData name="Mia Gerber (STADIO - Centurion)" userId="S::miag@stadio.ac.za::d3f4434c-cc81-4823-ad51-d563427b1762" providerId="AD" clId="Web-{B0B567C9-6560-EA52-3D20-7AD6F898A2A6}" dt="2024-04-03T14:20:49.914" v="99" actId="20577"/>
          <ac:spMkLst>
            <pc:docMk/>
            <pc:sldMk cId="1923427834" sldId="281"/>
            <ac:spMk id="2" creationId="{85D3212D-AA57-0A0D-6A0F-F5C8BC8198C7}"/>
          </ac:spMkLst>
        </pc:spChg>
      </pc:sldChg>
      <pc:sldChg chg="modSp new">
        <pc:chgData name="Mia Gerber (STADIO - Centurion)" userId="S::miag@stadio.ac.za::d3f4434c-cc81-4823-ad51-d563427b1762" providerId="AD" clId="Web-{B0B567C9-6560-EA52-3D20-7AD6F898A2A6}" dt="2024-04-03T14:21:20.540" v="153" actId="20577"/>
        <pc:sldMkLst>
          <pc:docMk/>
          <pc:sldMk cId="1903066513" sldId="282"/>
        </pc:sldMkLst>
        <pc:spChg chg="mod">
          <ac:chgData name="Mia Gerber (STADIO - Centurion)" userId="S::miag@stadio.ac.za::d3f4434c-cc81-4823-ad51-d563427b1762" providerId="AD" clId="Web-{B0B567C9-6560-EA52-3D20-7AD6F898A2A6}" dt="2024-04-03T14:21:20.540" v="153" actId="20577"/>
          <ac:spMkLst>
            <pc:docMk/>
            <pc:sldMk cId="1903066513" sldId="282"/>
            <ac:spMk id="2" creationId="{FD13A42F-4D38-9C48-8ACE-3401C72F5008}"/>
          </ac:spMkLst>
        </pc:spChg>
      </pc:sldChg>
    </pc:docChg>
  </pc:docChgLst>
  <pc:docChgLst>
    <pc:chgData name="Mia Gerber (STADIO - Centurion)" userId="S::miag@stadio.ac.za::d3f4434c-cc81-4823-ad51-d563427b1762" providerId="AD" clId="Web-{2DBFE61C-FD2E-71AC-1AA6-A7C01BB1A281}"/>
    <pc:docChg chg="modSld">
      <pc:chgData name="Mia Gerber (STADIO - Centurion)" userId="S::miag@stadio.ac.za::d3f4434c-cc81-4823-ad51-d563427b1762" providerId="AD" clId="Web-{2DBFE61C-FD2E-71AC-1AA6-A7C01BB1A281}" dt="2024-05-06T08:47:21.914" v="645"/>
      <pc:docMkLst>
        <pc:docMk/>
      </pc:docMkLst>
      <pc:sldChg chg="addSp modSp addAnim">
        <pc:chgData name="Mia Gerber (STADIO - Centurion)" userId="S::miag@stadio.ac.za::d3f4434c-cc81-4823-ad51-d563427b1762" providerId="AD" clId="Web-{2DBFE61C-FD2E-71AC-1AA6-A7C01BB1A281}" dt="2024-05-06T08:47:11.601" v="641"/>
        <pc:sldMkLst>
          <pc:docMk/>
          <pc:sldMk cId="1477701030" sldId="284"/>
        </pc:sldMkLst>
        <pc:spChg chg="mod">
          <ac:chgData name="Mia Gerber (STADIO - Centurion)" userId="S::miag@stadio.ac.za::d3f4434c-cc81-4823-ad51-d563427b1762" providerId="AD" clId="Web-{2DBFE61C-FD2E-71AC-1AA6-A7C01BB1A281}" dt="2024-05-06T08:42:15.950" v="234" actId="20577"/>
          <ac:spMkLst>
            <pc:docMk/>
            <pc:sldMk cId="1477701030" sldId="284"/>
            <ac:spMk id="3" creationId="{946F557F-3DBE-6173-60F6-5F684AD27FD5}"/>
          </ac:spMkLst>
        </pc:spChg>
        <pc:picChg chg="add mod">
          <ac:chgData name="Mia Gerber (STADIO - Centurion)" userId="S::miag@stadio.ac.za::d3f4434c-cc81-4823-ad51-d563427b1762" providerId="AD" clId="Web-{2DBFE61C-FD2E-71AC-1AA6-A7C01BB1A281}" dt="2024-05-06T08:38:20.942" v="7" actId="1076"/>
          <ac:picMkLst>
            <pc:docMk/>
            <pc:sldMk cId="1477701030" sldId="284"/>
            <ac:picMk id="4" creationId="{F0DA6BD5-8147-9567-C429-3732152081DB}"/>
          </ac:picMkLst>
        </pc:picChg>
      </pc:sldChg>
      <pc:sldChg chg="modSp addAnim">
        <pc:chgData name="Mia Gerber (STADIO - Centurion)" userId="S::miag@stadio.ac.za::d3f4434c-cc81-4823-ad51-d563427b1762" providerId="AD" clId="Web-{2DBFE61C-FD2E-71AC-1AA6-A7C01BB1A281}" dt="2024-05-06T08:47:06.413" v="639"/>
        <pc:sldMkLst>
          <pc:docMk/>
          <pc:sldMk cId="1533232846" sldId="285"/>
        </pc:sldMkLst>
        <pc:spChg chg="mod">
          <ac:chgData name="Mia Gerber (STADIO - Centurion)" userId="S::miag@stadio.ac.za::d3f4434c-cc81-4823-ad51-d563427b1762" providerId="AD" clId="Web-{2DBFE61C-FD2E-71AC-1AA6-A7C01BB1A281}" dt="2024-05-06T08:47:00.679" v="638" actId="20577"/>
          <ac:spMkLst>
            <pc:docMk/>
            <pc:sldMk cId="1533232846" sldId="285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2DBFE61C-FD2E-71AC-1AA6-A7C01BB1A281}" dt="2024-05-06T08:47:21.914" v="645"/>
        <pc:sldMkLst>
          <pc:docMk/>
          <pc:sldMk cId="594375770" sldId="301"/>
        </pc:sldMkLst>
        <pc:spChg chg="mod">
          <ac:chgData name="Mia Gerber (STADIO - Centurion)" userId="S::miag@stadio.ac.za::d3f4434c-cc81-4823-ad51-d563427b1762" providerId="AD" clId="Web-{2DBFE61C-FD2E-71AC-1AA6-A7C01BB1A281}" dt="2024-05-06T08:47:19.054" v="644" actId="20577"/>
          <ac:spMkLst>
            <pc:docMk/>
            <pc:sldMk cId="594375770" sldId="301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2DBFE61C-FD2E-71AC-1AA6-A7C01BB1A281}" dt="2024-05-06T08:47:09.476" v="640"/>
        <pc:sldMkLst>
          <pc:docMk/>
          <pc:sldMk cId="4085647110" sldId="302"/>
        </pc:sldMkLst>
        <pc:spChg chg="mod">
          <ac:chgData name="Mia Gerber (STADIO - Centurion)" userId="S::miag@stadio.ac.za::d3f4434c-cc81-4823-ad51-d563427b1762" providerId="AD" clId="Web-{2DBFE61C-FD2E-71AC-1AA6-A7C01BB1A281}" dt="2024-05-06T08:41:47.809" v="223" actId="20577"/>
          <ac:spMkLst>
            <pc:docMk/>
            <pc:sldMk cId="4085647110" sldId="302"/>
            <ac:spMk id="3" creationId="{946F557F-3DBE-6173-60F6-5F684AD27FD5}"/>
          </ac:spMkLst>
        </pc:spChg>
      </pc:sldChg>
    </pc:docChg>
  </pc:docChgLst>
  <pc:docChgLst>
    <pc:chgData name="Mia Gerber (STADIO - Centurion)" userId="S::miag@stadio.ac.za::d3f4434c-cc81-4823-ad51-d563427b1762" providerId="AD" clId="Web-{95616594-9F04-1412-6C03-040F032F93E6}"/>
    <pc:docChg chg="addSld delSld modSld sldOrd">
      <pc:chgData name="Mia Gerber (STADIO - Centurion)" userId="S::miag@stadio.ac.za::d3f4434c-cc81-4823-ad51-d563427b1762" providerId="AD" clId="Web-{95616594-9F04-1412-6C03-040F032F93E6}" dt="2024-03-28T06:03:21.289" v="1885"/>
      <pc:docMkLst>
        <pc:docMk/>
      </pc:docMkLst>
      <pc:sldChg chg="modSp">
        <pc:chgData name="Mia Gerber (STADIO - Centurion)" userId="S::miag@stadio.ac.za::d3f4434c-cc81-4823-ad51-d563427b1762" providerId="AD" clId="Web-{95616594-9F04-1412-6C03-040F032F93E6}" dt="2024-03-27T17:05:22.750" v="45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95616594-9F04-1412-6C03-040F032F93E6}" dt="2024-03-27T17:05:22.750" v="45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 addAnim delAnim">
        <pc:chgData name="Mia Gerber (STADIO - Centurion)" userId="S::miag@stadio.ac.za::d3f4434c-cc81-4823-ad51-d563427b1762" providerId="AD" clId="Web-{95616594-9F04-1412-6C03-040F032F93E6}" dt="2024-03-28T06:00:19.626" v="1884" actId="20577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95616594-9F04-1412-6C03-040F032F93E6}" dt="2024-03-27T17:06:13.096" v="72" actId="20577"/>
          <ac:spMkLst>
            <pc:docMk/>
            <pc:sldMk cId="4270310816" sldId="27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8T06:00:19.626" v="1884" actId="20577"/>
          <ac:spMkLst>
            <pc:docMk/>
            <pc:sldMk cId="4270310816" sldId="279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5616594-9F04-1412-6C03-040F032F93E6}" dt="2024-03-27T17:05:25.594" v="49"/>
          <ac:picMkLst>
            <pc:docMk/>
            <pc:sldMk cId="4270310816" sldId="279"/>
            <ac:picMk id="3" creationId="{535CC9E1-E19B-D86A-A4B9-44D9DA2A874A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4.797" v="46"/>
          <ac:picMkLst>
            <pc:docMk/>
            <pc:sldMk cId="4270310816" sldId="279"/>
            <ac:picMk id="4" creationId="{DE3FB75A-C7DA-88B1-27F6-7D980BFA1A8D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5.282" v="47"/>
          <ac:picMkLst>
            <pc:docMk/>
            <pc:sldMk cId="4270310816" sldId="279"/>
            <ac:picMk id="6" creationId="{1B41833E-C9E3-809E-2A58-6BB769C395A0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5.297" v="48"/>
          <ac:picMkLst>
            <pc:docMk/>
            <pc:sldMk cId="4270310816" sldId="279"/>
            <ac:picMk id="7" creationId="{8182193E-A8BB-7373-B87C-729AEC2782FE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10:01.089" v="292" actId="14100"/>
          <ac:picMkLst>
            <pc:docMk/>
            <pc:sldMk cId="4270310816" sldId="279"/>
            <ac:picMk id="8" creationId="{B7ECFCF0-E0BC-81DD-0BC8-B81CFF21BB34}"/>
          </ac:picMkLst>
        </pc:picChg>
      </pc:sldChg>
      <pc:sldChg chg="delSp modSp">
        <pc:chgData name="Mia Gerber (STADIO - Centurion)" userId="S::miag@stadio.ac.za::d3f4434c-cc81-4823-ad51-d563427b1762" providerId="AD" clId="Web-{95616594-9F04-1412-6C03-040F032F93E6}" dt="2024-03-28T05:59:48.906" v="1883" actId="20577"/>
        <pc:sldMkLst>
          <pc:docMk/>
          <pc:sldMk cId="1125269428" sldId="280"/>
        </pc:sldMkLst>
        <pc:spChg chg="mod">
          <ac:chgData name="Mia Gerber (STADIO - Centurion)" userId="S::miag@stadio.ac.za::d3f4434c-cc81-4823-ad51-d563427b1762" providerId="AD" clId="Web-{95616594-9F04-1412-6C03-040F032F93E6}" dt="2024-03-27T17:10:19.215" v="306" actId="20577"/>
          <ac:spMkLst>
            <pc:docMk/>
            <pc:sldMk cId="1125269428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8T05:59:48.906" v="1883" actId="20577"/>
          <ac:spMkLst>
            <pc:docMk/>
            <pc:sldMk cId="1125269428" sldId="280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5616594-9F04-1412-6C03-040F032F93E6}" dt="2024-03-27T17:10:21.996" v="308"/>
          <ac:picMkLst>
            <pc:docMk/>
            <pc:sldMk cId="1125269428" sldId="280"/>
            <ac:picMk id="3" creationId="{935207E4-EBED-8A8E-00AB-4028C2081A95}"/>
          </ac:picMkLst>
        </pc:picChg>
      </pc:sldChg>
      <pc:sldChg chg="modSp del">
        <pc:chgData name="Mia Gerber (STADIO - Centurion)" userId="S::miag@stadio.ac.za::d3f4434c-cc81-4823-ad51-d563427b1762" providerId="AD" clId="Web-{95616594-9F04-1412-6C03-040F032F93E6}" dt="2024-03-27T17:43:11.274" v="1570"/>
        <pc:sldMkLst>
          <pc:docMk/>
          <pc:sldMk cId="80873624" sldId="281"/>
        </pc:sldMkLst>
        <pc:spChg chg="mod">
          <ac:chgData name="Mia Gerber (STADIO - Centurion)" userId="S::miag@stadio.ac.za::d3f4434c-cc81-4823-ad51-d563427b1762" providerId="AD" clId="Web-{95616594-9F04-1412-6C03-040F032F93E6}" dt="2024-03-27T17:11:19.967" v="344" actId="20577"/>
          <ac:spMkLst>
            <pc:docMk/>
            <pc:sldMk cId="80873624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7T17:24:19.293" v="355" actId="20577"/>
          <ac:spMkLst>
            <pc:docMk/>
            <pc:sldMk cId="80873624" sldId="281"/>
            <ac:spMk id="5" creationId="{F0E410BB-7F0C-824A-D91E-533F35A1027E}"/>
          </ac:spMkLst>
        </pc:spChg>
      </pc:sldChg>
      <pc:sldChg chg="del">
        <pc:chgData name="Mia Gerber (STADIO - Centurion)" userId="S::miag@stadio.ac.za::d3f4434c-cc81-4823-ad51-d563427b1762" providerId="AD" clId="Web-{95616594-9F04-1412-6C03-040F032F93E6}" dt="2024-03-27T17:11:24.592" v="345"/>
        <pc:sldMkLst>
          <pc:docMk/>
          <pc:sldMk cId="1037002162" sldId="282"/>
        </pc:sldMkLst>
      </pc:sldChg>
      <pc:sldChg chg="del">
        <pc:chgData name="Mia Gerber (STADIO - Centurion)" userId="S::miag@stadio.ac.za::d3f4434c-cc81-4823-ad51-d563427b1762" providerId="AD" clId="Web-{95616594-9F04-1412-6C03-040F032F93E6}" dt="2024-03-27T17:24:51.091" v="377"/>
        <pc:sldMkLst>
          <pc:docMk/>
          <pc:sldMk cId="58824092" sldId="283"/>
        </pc:sldMkLst>
      </pc:sldChg>
      <pc:sldChg chg="modSp new">
        <pc:chgData name="Mia Gerber (STADIO - Centurion)" userId="S::miag@stadio.ac.za::d3f4434c-cc81-4823-ad51-d563427b1762" providerId="AD" clId="Web-{95616594-9F04-1412-6C03-040F032F93E6}" dt="2024-03-27T17:24:44.607" v="376" actId="20577"/>
        <pc:sldMkLst>
          <pc:docMk/>
          <pc:sldMk cId="1447633131" sldId="284"/>
        </pc:sldMkLst>
        <pc:spChg chg="mod">
          <ac:chgData name="Mia Gerber (STADIO - Centurion)" userId="S::miag@stadio.ac.za::d3f4434c-cc81-4823-ad51-d563427b1762" providerId="AD" clId="Web-{95616594-9F04-1412-6C03-040F032F93E6}" dt="2024-03-27T17:24:41.044" v="374" actId="20577"/>
          <ac:spMkLst>
            <pc:docMk/>
            <pc:sldMk cId="1447633131" sldId="284"/>
            <ac:spMk id="2" creationId="{383637A0-C989-9DCE-C4B1-A686EEE996E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7T17:24:44.607" v="376" actId="20577"/>
          <ac:spMkLst>
            <pc:docMk/>
            <pc:sldMk cId="1447633131" sldId="284"/>
            <ac:spMk id="3" creationId="{779E3BA7-5C41-20E4-949B-FF90620D9F24}"/>
          </ac:spMkLst>
        </pc:spChg>
      </pc:sldChg>
      <pc:sldChg chg="addSp modSp add replId addAnim delAnim">
        <pc:chgData name="Mia Gerber (STADIO - Centurion)" userId="S::miag@stadio.ac.za::d3f4434c-cc81-4823-ad51-d563427b1762" providerId="AD" clId="Web-{95616594-9F04-1412-6C03-040F032F93E6}" dt="2024-03-27T17:50:19.040" v="1606" actId="1076"/>
        <pc:sldMkLst>
          <pc:docMk/>
          <pc:sldMk cId="1776165959" sldId="285"/>
        </pc:sldMkLst>
        <pc:spChg chg="mod">
          <ac:chgData name="Mia Gerber (STADIO - Centurion)" userId="S::miag@stadio.ac.za::d3f4434c-cc81-4823-ad51-d563427b1762" providerId="AD" clId="Web-{95616594-9F04-1412-6C03-040F032F93E6}" dt="2024-03-27T17:46:55.001" v="1590" actId="1076"/>
          <ac:spMkLst>
            <pc:docMk/>
            <pc:sldMk cId="1776165959" sldId="285"/>
            <ac:spMk id="5" creationId="{F0E410BB-7F0C-824A-D91E-533F35A1027E}"/>
          </ac:spMkLst>
        </pc:spChg>
        <pc:picChg chg="add mod">
          <ac:chgData name="Mia Gerber (STADIO - Centurion)" userId="S::miag@stadio.ac.za::d3f4434c-cc81-4823-ad51-d563427b1762" providerId="AD" clId="Web-{95616594-9F04-1412-6C03-040F032F93E6}" dt="2024-03-27T17:50:10.758" v="1603" actId="1076"/>
          <ac:picMkLst>
            <pc:docMk/>
            <pc:sldMk cId="1776165959" sldId="285"/>
            <ac:picMk id="3" creationId="{2E392F88-7A42-6373-4DC6-A52FF7D8A237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50:12.227" v="1604" actId="1076"/>
          <ac:picMkLst>
            <pc:docMk/>
            <pc:sldMk cId="1776165959" sldId="285"/>
            <ac:picMk id="4" creationId="{CD60C774-4474-7FBA-F47D-AC98A3D78475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50:19.040" v="1606" actId="1076"/>
          <ac:picMkLst>
            <pc:docMk/>
            <pc:sldMk cId="1776165959" sldId="285"/>
            <ac:picMk id="6" creationId="{192C71E0-F1DB-3830-54CC-D3DD697D0FE2}"/>
          </ac:picMkLst>
        </pc:picChg>
      </pc:sldChg>
      <pc:sldChg chg="addSp modSp add ord replId">
        <pc:chgData name="Mia Gerber (STADIO - Centurion)" userId="S::miag@stadio.ac.za::d3f4434c-cc81-4823-ad51-d563427b1762" providerId="AD" clId="Web-{95616594-9F04-1412-6C03-040F032F93E6}" dt="2024-03-27T17:46:59.954" v="1591" actId="1076"/>
        <pc:sldMkLst>
          <pc:docMk/>
          <pc:sldMk cId="2401736848" sldId="286"/>
        </pc:sldMkLst>
        <pc:spChg chg="mod">
          <ac:chgData name="Mia Gerber (STADIO - Centurion)" userId="S::miag@stadio.ac.za::d3f4434c-cc81-4823-ad51-d563427b1762" providerId="AD" clId="Web-{95616594-9F04-1412-6C03-040F032F93E6}" dt="2024-03-27T17:46:59.954" v="1591" actId="1076"/>
          <ac:spMkLst>
            <pc:docMk/>
            <pc:sldMk cId="2401736848" sldId="286"/>
            <ac:spMk id="5" creationId="{F0E410BB-7F0C-824A-D91E-533F35A1027E}"/>
          </ac:spMkLst>
        </pc:spChg>
        <pc:picChg chg="add mod ord">
          <ac:chgData name="Mia Gerber (STADIO - Centurion)" userId="S::miag@stadio.ac.za::d3f4434c-cc81-4823-ad51-d563427b1762" providerId="AD" clId="Web-{95616594-9F04-1412-6C03-040F032F93E6}" dt="2024-03-27T17:46:38.281" v="1588"/>
          <ac:picMkLst>
            <pc:docMk/>
            <pc:sldMk cId="2401736848" sldId="286"/>
            <ac:picMk id="3" creationId="{FB524F90-3C54-3B8B-E7B1-E95A467C0032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46:22.625" v="1583" actId="14100"/>
          <ac:picMkLst>
            <pc:docMk/>
            <pc:sldMk cId="2401736848" sldId="286"/>
            <ac:picMk id="4" creationId="{78AD8536-4714-E6E1-9F04-75791545B3B4}"/>
          </ac:picMkLst>
        </pc:picChg>
        <pc:picChg chg="add mod ord">
          <ac:chgData name="Mia Gerber (STADIO - Centurion)" userId="S::miag@stadio.ac.za::d3f4434c-cc81-4823-ad51-d563427b1762" providerId="AD" clId="Web-{95616594-9F04-1412-6C03-040F032F93E6}" dt="2024-03-27T17:46:42.047" v="1589"/>
          <ac:picMkLst>
            <pc:docMk/>
            <pc:sldMk cId="2401736848" sldId="286"/>
            <ac:picMk id="6" creationId="{E9165528-F9D7-615F-619F-1CEB5FB53297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46:30.437" v="1585" actId="14100"/>
          <ac:picMkLst>
            <pc:docMk/>
            <pc:sldMk cId="2401736848" sldId="286"/>
            <ac:picMk id="7" creationId="{02ABB395-9E55-016B-3D3F-9EEF337151EB}"/>
          </ac:picMkLst>
        </pc:picChg>
      </pc:sldChg>
      <pc:sldChg chg="modSp add replId">
        <pc:chgData name="Mia Gerber (STADIO - Centurion)" userId="S::miag@stadio.ac.za::d3f4434c-cc81-4823-ad51-d563427b1762" providerId="AD" clId="Web-{95616594-9F04-1412-6C03-040F032F93E6}" dt="2024-03-27T17:42:03.177" v="1542" actId="20577"/>
        <pc:sldMkLst>
          <pc:docMk/>
          <pc:sldMk cId="2463223393" sldId="287"/>
        </pc:sldMkLst>
        <pc:spChg chg="mod">
          <ac:chgData name="Mia Gerber (STADIO - Centurion)" userId="S::miag@stadio.ac.za::d3f4434c-cc81-4823-ad51-d563427b1762" providerId="AD" clId="Web-{95616594-9F04-1412-6C03-040F032F93E6}" dt="2024-03-27T17:42:03.177" v="1542" actId="20577"/>
          <ac:spMkLst>
            <pc:docMk/>
            <pc:sldMk cId="2463223393" sldId="287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8T06:03:21.289" v="1885"/>
        <pc:sldMkLst>
          <pc:docMk/>
          <pc:sldMk cId="1139061678" sldId="288"/>
        </pc:sldMkLst>
        <pc:spChg chg="mod">
          <ac:chgData name="Mia Gerber (STADIO - Centurion)" userId="S::miag@stadio.ac.za::d3f4434c-cc81-4823-ad51-d563427b1762" providerId="AD" clId="Web-{95616594-9F04-1412-6C03-040F032F93E6}" dt="2024-03-27T17:55:55.849" v="1639" actId="20577"/>
          <ac:spMkLst>
            <pc:docMk/>
            <pc:sldMk cId="1139061678" sldId="288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7T17:57:06.977" v="1641"/>
        <pc:sldMkLst>
          <pc:docMk/>
          <pc:sldMk cId="308405521" sldId="289"/>
        </pc:sldMkLst>
        <pc:spChg chg="mod">
          <ac:chgData name="Mia Gerber (STADIO - Centurion)" userId="S::miag@stadio.ac.za::d3f4434c-cc81-4823-ad51-d563427b1762" providerId="AD" clId="Web-{95616594-9F04-1412-6C03-040F032F93E6}" dt="2024-03-27T17:55:59.615" v="1640" actId="20577"/>
          <ac:spMkLst>
            <pc:docMk/>
            <pc:sldMk cId="308405521" sldId="289"/>
            <ac:spMk id="5" creationId="{F0E410BB-7F0C-824A-D91E-533F35A1027E}"/>
          </ac:spMkLst>
        </pc:spChg>
      </pc:sldChg>
      <pc:sldChg chg="modSp add replId">
        <pc:chgData name="Mia Gerber (STADIO - Centurion)" userId="S::miag@stadio.ac.za::d3f4434c-cc81-4823-ad51-d563427b1762" providerId="AD" clId="Web-{95616594-9F04-1412-6C03-040F032F93E6}" dt="2024-03-28T05:59:38.562" v="1873" actId="20577"/>
        <pc:sldMkLst>
          <pc:docMk/>
          <pc:sldMk cId="1225933199" sldId="289"/>
        </pc:sldMkLst>
        <pc:spChg chg="mod">
          <ac:chgData name="Mia Gerber (STADIO - Centurion)" userId="S::miag@stadio.ac.za::d3f4434c-cc81-4823-ad51-d563427b1762" providerId="AD" clId="Web-{95616594-9F04-1412-6C03-040F032F93E6}" dt="2024-03-28T05:59:38.562" v="1873" actId="20577"/>
          <ac:spMkLst>
            <pc:docMk/>
            <pc:sldMk cId="1225933199" sldId="289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8T05:56:14.836" v="1795"/>
        <pc:sldMkLst>
          <pc:docMk/>
          <pc:sldMk cId="2872320126" sldId="290"/>
        </pc:sldMkLst>
        <pc:spChg chg="mod">
          <ac:chgData name="Mia Gerber (STADIO - Centurion)" userId="S::miag@stadio.ac.za::d3f4434c-cc81-4823-ad51-d563427b1762" providerId="AD" clId="Web-{95616594-9F04-1412-6C03-040F032F93E6}" dt="2024-03-28T05:56:10.883" v="1794" actId="20577"/>
          <ac:spMkLst>
            <pc:docMk/>
            <pc:sldMk cId="2872320126" sldId="290"/>
            <ac:spMk id="5" creationId="{F0E410BB-7F0C-824A-D91E-533F35A1027E}"/>
          </ac:spMkLst>
        </pc:spChg>
      </pc:sldChg>
    </pc:docChg>
  </pc:docChgLst>
  <pc:docChgLst>
    <pc:chgData name="Mia Gerber (STADIO - Centurion)" userId="S::miag@stadio.ac.za::d3f4434c-cc81-4823-ad51-d563427b1762" providerId="AD" clId="Web-{2E359512-7C64-EC76-B7B8-E97F48292A30}"/>
    <pc:docChg chg="modSld">
      <pc:chgData name="Mia Gerber (STADIO - Centurion)" userId="S::miag@stadio.ac.za::d3f4434c-cc81-4823-ad51-d563427b1762" providerId="AD" clId="Web-{2E359512-7C64-EC76-B7B8-E97F48292A30}" dt="2024-03-18T08:48:30.092" v="4"/>
      <pc:docMkLst>
        <pc:docMk/>
      </pc:docMkLst>
      <pc:sldChg chg="addAnim modAnim">
        <pc:chgData name="Mia Gerber (STADIO - Centurion)" userId="S::miag@stadio.ac.za::d3f4434c-cc81-4823-ad51-d563427b1762" providerId="AD" clId="Web-{2E359512-7C64-EC76-B7B8-E97F48292A30}" dt="2024-03-18T08:48:30.092" v="4"/>
        <pc:sldMkLst>
          <pc:docMk/>
          <pc:sldMk cId="841252603" sldId="276"/>
        </pc:sldMkLst>
      </pc:sldChg>
    </pc:docChg>
  </pc:docChgLst>
  <pc:docChgLst>
    <pc:chgData name="Mia Gerber (STADIO - Centurion)" userId="S::miag@stadio.ac.za::d3f4434c-cc81-4823-ad51-d563427b1762" providerId="AD" clId="Web-{CDD890E0-D507-B9C2-01D4-50B7248C3E29}"/>
    <pc:docChg chg="modSld">
      <pc:chgData name="Mia Gerber (STADIO - Centurion)" userId="S::miag@stadio.ac.za::d3f4434c-cc81-4823-ad51-d563427b1762" providerId="AD" clId="Web-{CDD890E0-D507-B9C2-01D4-50B7248C3E29}" dt="2024-03-11T08:36:15.944" v="0"/>
      <pc:docMkLst>
        <pc:docMk/>
      </pc:docMkLst>
      <pc:sldChg chg="addAnim">
        <pc:chgData name="Mia Gerber (STADIO - Centurion)" userId="S::miag@stadio.ac.za::d3f4434c-cc81-4823-ad51-d563427b1762" providerId="AD" clId="Web-{CDD890E0-D507-B9C2-01D4-50B7248C3E29}" dt="2024-03-11T08:36:15.944" v="0"/>
        <pc:sldMkLst>
          <pc:docMk/>
          <pc:sldMk cId="990029053" sldId="273"/>
        </pc:sldMkLst>
      </pc:sldChg>
    </pc:docChg>
  </pc:docChgLst>
  <pc:docChgLst>
    <pc:chgData name="Mia Gerber (STADIO - Centurion)" userId="S::miag@stadio.ac.za::d3f4434c-cc81-4823-ad51-d563427b1762" providerId="AD" clId="Web-{C1D1D273-FA21-84B5-524E-D062B733F23A}"/>
    <pc:docChg chg="addSld modSld">
      <pc:chgData name="Mia Gerber (STADIO - Centurion)" userId="S::miag@stadio.ac.za::d3f4434c-cc81-4823-ad51-d563427b1762" providerId="AD" clId="Web-{C1D1D273-FA21-84B5-524E-D062B733F23A}" dt="2024-03-24T19:12:28.204" v="323" actId="20577"/>
      <pc:docMkLst>
        <pc:docMk/>
      </pc:docMkLst>
      <pc:sldChg chg="addSp modSp addAnim">
        <pc:chgData name="Mia Gerber (STADIO - Centurion)" userId="S::miag@stadio.ac.za::d3f4434c-cc81-4823-ad51-d563427b1762" providerId="AD" clId="Web-{C1D1D273-FA21-84B5-524E-D062B733F23A}" dt="2024-03-24T19:10:56.092" v="183"/>
        <pc:sldMkLst>
          <pc:docMk/>
          <pc:sldMk cId="4270310816" sldId="279"/>
        </pc:sldMkLst>
        <pc:picChg chg="add mod">
          <ac:chgData name="Mia Gerber (STADIO - Centurion)" userId="S::miag@stadio.ac.za::d3f4434c-cc81-4823-ad51-d563427b1762" providerId="AD" clId="Web-{C1D1D273-FA21-84B5-524E-D062B733F23A}" dt="2024-03-24T19:10:49.529" v="182" actId="1076"/>
          <ac:picMkLst>
            <pc:docMk/>
            <pc:sldMk cId="4270310816" sldId="279"/>
            <ac:picMk id="3" creationId="{535CC9E1-E19B-D86A-A4B9-44D9DA2A874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46.670" v="181" actId="1076"/>
          <ac:picMkLst>
            <pc:docMk/>
            <pc:sldMk cId="4270310816" sldId="279"/>
            <ac:picMk id="4" creationId="{DE3FB75A-C7DA-88B1-27F6-7D980BFA1A8D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05.168" v="169" actId="14100"/>
          <ac:picMkLst>
            <pc:docMk/>
            <pc:sldMk cId="4270310816" sldId="279"/>
            <ac:picMk id="6" creationId="{1B41833E-C9E3-809E-2A58-6BB769C395A0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42.404" v="180" actId="1076"/>
          <ac:picMkLst>
            <pc:docMk/>
            <pc:sldMk cId="4270310816" sldId="279"/>
            <ac:picMk id="7" creationId="{8182193E-A8BB-7373-B87C-729AEC2782FE}"/>
          </ac:picMkLst>
        </pc:picChg>
      </pc:sldChg>
      <pc:sldChg chg="addSp modSp add replId">
        <pc:chgData name="Mia Gerber (STADIO - Centurion)" userId="S::miag@stadio.ac.za::d3f4434c-cc81-4823-ad51-d563427b1762" providerId="AD" clId="Web-{C1D1D273-FA21-84B5-524E-D062B733F23A}" dt="2024-03-24T19:12:10.563" v="307" actId="20577"/>
        <pc:sldMkLst>
          <pc:docMk/>
          <pc:sldMk cId="1125269428" sldId="280"/>
        </pc:sldMkLst>
        <pc:spChg chg="mod">
          <ac:chgData name="Mia Gerber (STADIO - Centurion)" userId="S::miag@stadio.ac.za::d3f4434c-cc81-4823-ad51-d563427b1762" providerId="AD" clId="Web-{C1D1D273-FA21-84B5-524E-D062B733F23A}" dt="2024-03-24T14:37:26.653" v="9" actId="20577"/>
          <ac:spMkLst>
            <pc:docMk/>
            <pc:sldMk cId="1125269428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C1D1D273-FA21-84B5-524E-D062B733F23A}" dt="2024-03-24T19:12:10.563" v="307" actId="20577"/>
          <ac:spMkLst>
            <pc:docMk/>
            <pc:sldMk cId="1125269428" sldId="280"/>
            <ac:spMk id="5" creationId="{F0E410BB-7F0C-824A-D91E-533F35A1027E}"/>
          </ac:spMkLst>
        </pc:spChg>
        <pc:picChg chg="add mod">
          <ac:chgData name="Mia Gerber (STADIO - Centurion)" userId="S::miag@stadio.ac.za::d3f4434c-cc81-4823-ad51-d563427b1762" providerId="AD" clId="Web-{C1D1D273-FA21-84B5-524E-D062B733F23A}" dt="2024-03-24T19:05:36.520" v="159" actId="1076"/>
          <ac:picMkLst>
            <pc:docMk/>
            <pc:sldMk cId="1125269428" sldId="280"/>
            <ac:picMk id="3" creationId="{935207E4-EBED-8A8E-00AB-4028C2081A95}"/>
          </ac:picMkLst>
        </pc:picChg>
      </pc:sldChg>
      <pc:sldChg chg="modSp add replId">
        <pc:chgData name="Mia Gerber (STADIO - Centurion)" userId="S::miag@stadio.ac.za::d3f4434c-cc81-4823-ad51-d563427b1762" providerId="AD" clId="Web-{C1D1D273-FA21-84B5-524E-D062B733F23A}" dt="2024-03-24T19:12:28.204" v="323" actId="20577"/>
        <pc:sldMkLst>
          <pc:docMk/>
          <pc:sldMk cId="80873624" sldId="281"/>
        </pc:sldMkLst>
        <pc:spChg chg="mod">
          <ac:chgData name="Mia Gerber (STADIO - Centurion)" userId="S::miag@stadio.ac.za::d3f4434c-cc81-4823-ad51-d563427b1762" providerId="AD" clId="Web-{C1D1D273-FA21-84B5-524E-D062B733F23A}" dt="2024-03-24T14:37:43.794" v="30" actId="20577"/>
          <ac:spMkLst>
            <pc:docMk/>
            <pc:sldMk cId="80873624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C1D1D273-FA21-84B5-524E-D062B733F23A}" dt="2024-03-24T19:12:28.204" v="323" actId="20577"/>
          <ac:spMkLst>
            <pc:docMk/>
            <pc:sldMk cId="80873624" sldId="281"/>
            <ac:spMk id="5" creationId="{F0E410BB-7F0C-824A-D91E-533F35A1027E}"/>
          </ac:spMkLst>
        </pc:spChg>
      </pc:sldChg>
      <pc:sldChg chg="addSp delSp modSp add replId delAnim">
        <pc:chgData name="Mia Gerber (STADIO - Centurion)" userId="S::miag@stadio.ac.za::d3f4434c-cc81-4823-ad51-d563427b1762" providerId="AD" clId="Web-{C1D1D273-FA21-84B5-524E-D062B733F23A}" dt="2024-03-24T16:47:47.932" v="157" actId="1076"/>
        <pc:sldMkLst>
          <pc:docMk/>
          <pc:sldMk cId="1037002162" sldId="282"/>
        </pc:sldMkLst>
        <pc:spChg chg="mod">
          <ac:chgData name="Mia Gerber (STADIO - Centurion)" userId="S::miag@stadio.ac.za::d3f4434c-cc81-4823-ad51-d563427b1762" providerId="AD" clId="Web-{C1D1D273-FA21-84B5-524E-D062B733F23A}" dt="2024-03-24T14:38:14.608" v="47" actId="20577"/>
          <ac:spMkLst>
            <pc:docMk/>
            <pc:sldMk cId="1037002162" sldId="282"/>
            <ac:spMk id="2" creationId="{83990F5B-1A9B-C7DE-CFC6-EA6A151C9873}"/>
          </ac:spMkLst>
        </pc:spChg>
        <pc:spChg chg="del">
          <ac:chgData name="Mia Gerber (STADIO - Centurion)" userId="S::miag@stadio.ac.za::d3f4434c-cc81-4823-ad51-d563427b1762" providerId="AD" clId="Web-{C1D1D273-FA21-84B5-524E-D062B733F23A}" dt="2024-03-24T16:42:29.720" v="108"/>
          <ac:spMkLst>
            <pc:docMk/>
            <pc:sldMk cId="1037002162" sldId="282"/>
            <ac:spMk id="5" creationId="{F0E410BB-7F0C-824A-D91E-533F35A1027E}"/>
          </ac:spMkLst>
        </pc:spChg>
        <pc:picChg chg="add mod ord">
          <ac:chgData name="Mia Gerber (STADIO - Centurion)" userId="S::miag@stadio.ac.za::d3f4434c-cc81-4823-ad51-d563427b1762" providerId="AD" clId="Web-{C1D1D273-FA21-84B5-524E-D062B733F23A}" dt="2024-03-24T16:43:32.456" v="143"/>
          <ac:picMkLst>
            <pc:docMk/>
            <pc:sldMk cId="1037002162" sldId="282"/>
            <ac:picMk id="3" creationId="{5EE4BE72-1860-3CE3-B3B2-A1D2580FFC1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27.503" v="142" actId="1076"/>
          <ac:picMkLst>
            <pc:docMk/>
            <pc:sldMk cId="1037002162" sldId="282"/>
            <ac:picMk id="4" creationId="{21C2DD82-584D-7F46-41DF-BA20C847E8B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7.932" v="157" actId="1076"/>
          <ac:picMkLst>
            <pc:docMk/>
            <pc:sldMk cId="1037002162" sldId="282"/>
            <ac:picMk id="6" creationId="{6F334E8B-F8C2-2069-1D0F-999CAEF9A4F0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05.268" v="132" actId="1076"/>
          <ac:picMkLst>
            <pc:docMk/>
            <pc:sldMk cId="1037002162" sldId="282"/>
            <ac:picMk id="7" creationId="{A253D308-6EA8-80DC-02FD-F6DF02D21D8A}"/>
          </ac:picMkLst>
        </pc:picChg>
        <pc:picChg chg="add del mod">
          <ac:chgData name="Mia Gerber (STADIO - Centurion)" userId="S::miag@stadio.ac.za::d3f4434c-cc81-4823-ad51-d563427b1762" providerId="AD" clId="Web-{C1D1D273-FA21-84B5-524E-D062B733F23A}" dt="2024-03-24T16:42:59.158" v="129"/>
          <ac:picMkLst>
            <pc:docMk/>
            <pc:sldMk cId="1037002162" sldId="282"/>
            <ac:picMk id="8" creationId="{4E38DC40-7C48-162C-90FD-9CF0B0F8FA96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12.877" v="136" actId="1076"/>
          <ac:picMkLst>
            <pc:docMk/>
            <pc:sldMk cId="1037002162" sldId="282"/>
            <ac:picMk id="9" creationId="{DF74C17D-689F-F038-A628-CA4599AEF157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50.642" v="125" actId="1076"/>
          <ac:picMkLst>
            <pc:docMk/>
            <pc:sldMk cId="1037002162" sldId="282"/>
            <ac:picMk id="10" creationId="{8CE696CC-BC47-A950-A436-54B0356AF989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25.643" v="141" actId="1076"/>
          <ac:picMkLst>
            <pc:docMk/>
            <pc:sldMk cId="1037002162" sldId="282"/>
            <ac:picMk id="11" creationId="{E1B30C30-210E-1122-8F23-D1F98C7DD67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41.845" v="122" actId="1076"/>
          <ac:picMkLst>
            <pc:docMk/>
            <pc:sldMk cId="1037002162" sldId="282"/>
            <ac:picMk id="12" creationId="{06B417D3-7B76-9DD9-87AF-788B28CA61C9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35.923" v="119" actId="14100"/>
          <ac:picMkLst>
            <pc:docMk/>
            <pc:sldMk cId="1037002162" sldId="282"/>
            <ac:picMk id="13" creationId="{ED7ECD50-C51D-F9E3-4AF0-CA8DD5AF090C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6.041" v="156" actId="14100"/>
          <ac:picMkLst>
            <pc:docMk/>
            <pc:sldMk cId="1037002162" sldId="282"/>
            <ac:picMk id="14" creationId="{AD590B5A-85F0-FADB-39FA-BE3C77F8FDA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3.088" v="155" actId="1076"/>
          <ac:picMkLst>
            <pc:docMk/>
            <pc:sldMk cId="1037002162" sldId="282"/>
            <ac:picMk id="15" creationId="{ACF8DFE9-89F6-E02E-8575-F31D6415901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34.385" v="150" actId="1076"/>
          <ac:picMkLst>
            <pc:docMk/>
            <pc:sldMk cId="1037002162" sldId="282"/>
            <ac:picMk id="16" creationId="{86644452-5782-A850-28A0-13F7BE3C6C0F}"/>
          </ac:picMkLst>
        </pc:picChg>
      </pc:sldChg>
      <pc:sldChg chg="modSp add replId">
        <pc:chgData name="Mia Gerber (STADIO - Centurion)" userId="S::miag@stadio.ac.za::d3f4434c-cc81-4823-ad51-d563427b1762" providerId="AD" clId="Web-{C1D1D273-FA21-84B5-524E-D062B733F23A}" dt="2024-03-24T14:39:48.267" v="51" actId="20577"/>
        <pc:sldMkLst>
          <pc:docMk/>
          <pc:sldMk cId="58824092" sldId="283"/>
        </pc:sldMkLst>
        <pc:spChg chg="mod">
          <ac:chgData name="Mia Gerber (STADIO - Centurion)" userId="S::miag@stadio.ac.za::d3f4434c-cc81-4823-ad51-d563427b1762" providerId="AD" clId="Web-{C1D1D273-FA21-84B5-524E-D062B733F23A}" dt="2024-03-24T14:39:48.267" v="51" actId="20577"/>
          <ac:spMkLst>
            <pc:docMk/>
            <pc:sldMk cId="58824092" sldId="283"/>
            <ac:spMk id="2" creationId="{83990F5B-1A9B-C7DE-CFC6-EA6A151C9873}"/>
          </ac:spMkLst>
        </pc:spChg>
      </pc:sldChg>
    </pc:docChg>
  </pc:docChgLst>
  <pc:docChgLst>
    <pc:chgData name="Mia Gerber (STADIO - Centurion)" userId="S::miag@stadio.ac.za::d3f4434c-cc81-4823-ad51-d563427b1762" providerId="AD" clId="Web-{21FC80FD-D929-C571-824B-6A1F07CABA5B}"/>
    <pc:docChg chg="delSld">
      <pc:chgData name="Mia Gerber (STADIO - Centurion)" userId="S::miag@stadio.ac.za::d3f4434c-cc81-4823-ad51-d563427b1762" providerId="AD" clId="Web-{21FC80FD-D929-C571-824B-6A1F07CABA5B}" dt="2024-02-04T12:08:40.235" v="2"/>
      <pc:docMkLst>
        <pc:docMk/>
      </pc:docMkLst>
      <pc:sldChg chg="del">
        <pc:chgData name="Mia Gerber (STADIO - Centurion)" userId="S::miag@stadio.ac.za::d3f4434c-cc81-4823-ad51-d563427b1762" providerId="AD" clId="Web-{21FC80FD-D929-C571-824B-6A1F07CABA5B}" dt="2024-02-04T12:08:40.235" v="0"/>
        <pc:sldMkLst>
          <pc:docMk/>
          <pc:sldMk cId="958254744" sldId="260"/>
        </pc:sldMkLst>
      </pc:sldChg>
      <pc:sldChg chg="del">
        <pc:chgData name="Mia Gerber (STADIO - Centurion)" userId="S::miag@stadio.ac.za::d3f4434c-cc81-4823-ad51-d563427b1762" providerId="AD" clId="Web-{21FC80FD-D929-C571-824B-6A1F07CABA5B}" dt="2024-02-04T12:08:40.235" v="2"/>
        <pc:sldMkLst>
          <pc:docMk/>
          <pc:sldMk cId="3600373679" sldId="263"/>
        </pc:sldMkLst>
      </pc:sldChg>
      <pc:sldChg chg="del">
        <pc:chgData name="Mia Gerber (STADIO - Centurion)" userId="S::miag@stadio.ac.za::d3f4434c-cc81-4823-ad51-d563427b1762" providerId="AD" clId="Web-{21FC80FD-D929-C571-824B-6A1F07CABA5B}" dt="2024-02-04T12:08:40.235" v="1"/>
        <pc:sldMkLst>
          <pc:docMk/>
          <pc:sldMk cId="3425207600" sldId="265"/>
        </pc:sldMkLst>
      </pc:sldChg>
    </pc:docChg>
  </pc:docChgLst>
  <pc:docChgLst>
    <pc:chgData name="Mia Gerber (STADIO - Centurion)" userId="S::miag@stadio.ac.za::d3f4434c-cc81-4823-ad51-d563427b1762" providerId="AD" clId="Web-{34E66D81-A8B9-0BDD-AFCA-28B9536A5D39}"/>
    <pc:docChg chg="modSld">
      <pc:chgData name="Mia Gerber (STADIO - Centurion)" userId="S::miag@stadio.ac.za::d3f4434c-cc81-4823-ad51-d563427b1762" providerId="AD" clId="Web-{34E66D81-A8B9-0BDD-AFCA-28B9536A5D39}" dt="2024-04-03T17:47:46.907" v="477" actId="20577"/>
      <pc:docMkLst>
        <pc:docMk/>
      </pc:docMkLst>
      <pc:sldChg chg="modSp addAnim">
        <pc:chgData name="Mia Gerber (STADIO - Centurion)" userId="S::miag@stadio.ac.za::d3f4434c-cc81-4823-ad51-d563427b1762" providerId="AD" clId="Web-{34E66D81-A8B9-0BDD-AFCA-28B9536A5D39}" dt="2024-04-03T17:42:21.678" v="464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34E66D81-A8B9-0BDD-AFCA-28B9536A5D39}" dt="2024-04-03T17:40:41.534" v="372" actId="20577"/>
          <ac:spMkLst>
            <pc:docMk/>
            <pc:sldMk cId="4270310816" sldId="279"/>
            <ac:spMk id="3" creationId="{F0E410BB-7F0C-824A-D91E-533F35A1027E}"/>
          </ac:spMkLst>
        </pc:spChg>
      </pc:sldChg>
      <pc:sldChg chg="modSp addAnim">
        <pc:chgData name="Mia Gerber (STADIO - Centurion)" userId="S::miag@stadio.ac.za::d3f4434c-cc81-4823-ad51-d563427b1762" providerId="AD" clId="Web-{34E66D81-A8B9-0BDD-AFCA-28B9536A5D39}" dt="2024-04-03T17:42:27.928" v="465"/>
        <pc:sldMkLst>
          <pc:docMk/>
          <pc:sldMk cId="1675334023" sldId="280"/>
        </pc:sldMkLst>
        <pc:spChg chg="mod">
          <ac:chgData name="Mia Gerber (STADIO - Centurion)" userId="S::miag@stadio.ac.za::d3f4434c-cc81-4823-ad51-d563427b1762" providerId="AD" clId="Web-{34E66D81-A8B9-0BDD-AFCA-28B9536A5D39}" dt="2024-04-03T17:40:37.659" v="370" actId="20577"/>
          <ac:spMkLst>
            <pc:docMk/>
            <pc:sldMk cId="1675334023" sldId="280"/>
            <ac:spMk id="3" creationId="{F17779A4-6ECF-6B5A-353E-709F0DC779EE}"/>
          </ac:spMkLst>
        </pc:spChg>
      </pc:sldChg>
      <pc:sldChg chg="addSp delSp modSp addAnim">
        <pc:chgData name="Mia Gerber (STADIO - Centurion)" userId="S::miag@stadio.ac.za::d3f4434c-cc81-4823-ad51-d563427b1762" providerId="AD" clId="Web-{34E66D81-A8B9-0BDD-AFCA-28B9536A5D39}" dt="2024-04-03T17:42:32.225" v="466"/>
        <pc:sldMkLst>
          <pc:docMk/>
          <pc:sldMk cId="1923427834" sldId="281"/>
        </pc:sldMkLst>
        <pc:spChg chg="mod">
          <ac:chgData name="Mia Gerber (STADIO - Centurion)" userId="S::miag@stadio.ac.za::d3f4434c-cc81-4823-ad51-d563427b1762" providerId="AD" clId="Web-{34E66D81-A8B9-0BDD-AFCA-28B9536A5D39}" dt="2024-04-03T17:40:33.112" v="368" actId="20577"/>
          <ac:spMkLst>
            <pc:docMk/>
            <pc:sldMk cId="1923427834" sldId="281"/>
            <ac:spMk id="3" creationId="{4A60829E-44BE-69FA-C144-A6AD590F471B}"/>
          </ac:spMkLst>
        </pc:spChg>
        <pc:spChg chg="add mod">
          <ac:chgData name="Mia Gerber (STADIO - Centurion)" userId="S::miag@stadio.ac.za::d3f4434c-cc81-4823-ad51-d563427b1762" providerId="AD" clId="Web-{34E66D81-A8B9-0BDD-AFCA-28B9536A5D39}" dt="2024-04-03T17:35:40.916" v="74" actId="1076"/>
          <ac:spMkLst>
            <pc:docMk/>
            <pc:sldMk cId="1923427834" sldId="281"/>
            <ac:spMk id="5" creationId="{BD4544FD-9D2B-919E-9A21-5BBA99A36EE4}"/>
          </ac:spMkLst>
        </pc:spChg>
        <pc:spChg chg="add del mod">
          <ac:chgData name="Mia Gerber (STADIO - Centurion)" userId="S::miag@stadio.ac.za::d3f4434c-cc81-4823-ad51-d563427b1762" providerId="AD" clId="Web-{34E66D81-A8B9-0BDD-AFCA-28B9536A5D39}" dt="2024-04-03T17:34:20.913" v="31"/>
          <ac:spMkLst>
            <pc:docMk/>
            <pc:sldMk cId="1923427834" sldId="281"/>
            <ac:spMk id="6" creationId="{811F5555-AA9D-B821-E647-A4CD45E4DF04}"/>
          </ac:spMkLst>
        </pc:spChg>
        <pc:spChg chg="add mod">
          <ac:chgData name="Mia Gerber (STADIO - Centurion)" userId="S::miag@stadio.ac.za::d3f4434c-cc81-4823-ad51-d563427b1762" providerId="AD" clId="Web-{34E66D81-A8B9-0BDD-AFCA-28B9536A5D39}" dt="2024-04-03T17:35:48.275" v="76" actId="1076"/>
          <ac:spMkLst>
            <pc:docMk/>
            <pc:sldMk cId="1923427834" sldId="281"/>
            <ac:spMk id="7" creationId="{0F99F16C-8CE4-CB22-A703-3FFA9708A3C3}"/>
          </ac:spMkLst>
        </pc:spChg>
        <pc:picChg chg="add mod">
          <ac:chgData name="Mia Gerber (STADIO - Centurion)" userId="S::miag@stadio.ac.za::d3f4434c-cc81-4823-ad51-d563427b1762" providerId="AD" clId="Web-{34E66D81-A8B9-0BDD-AFCA-28B9536A5D39}" dt="2024-04-03T17:34:39.414" v="53" actId="1076"/>
          <ac:picMkLst>
            <pc:docMk/>
            <pc:sldMk cId="1923427834" sldId="281"/>
            <ac:picMk id="4" creationId="{75EFCCEC-41C1-4722-F9F5-7D38B3A87934}"/>
          </ac:picMkLst>
        </pc:picChg>
      </pc:sldChg>
      <pc:sldChg chg="modSp addAnim">
        <pc:chgData name="Mia Gerber (STADIO - Centurion)" userId="S::miag@stadio.ac.za::d3f4434c-cc81-4823-ad51-d563427b1762" providerId="AD" clId="Web-{34E66D81-A8B9-0BDD-AFCA-28B9536A5D39}" dt="2024-04-03T17:47:46.907" v="477" actId="20577"/>
        <pc:sldMkLst>
          <pc:docMk/>
          <pc:sldMk cId="1903066513" sldId="282"/>
        </pc:sldMkLst>
        <pc:spChg chg="mod">
          <ac:chgData name="Mia Gerber (STADIO - Centurion)" userId="S::miag@stadio.ac.za::d3f4434c-cc81-4823-ad51-d563427b1762" providerId="AD" clId="Web-{34E66D81-A8B9-0BDD-AFCA-28B9536A5D39}" dt="2024-04-03T17:47:46.907" v="477" actId="20577"/>
          <ac:spMkLst>
            <pc:docMk/>
            <pc:sldMk cId="1903066513" sldId="282"/>
            <ac:spMk id="3" creationId="{AE12669E-1FD0-CB53-814B-91007C735219}"/>
          </ac:spMkLst>
        </pc:spChg>
      </pc:sldChg>
    </pc:docChg>
  </pc:docChgLst>
  <pc:docChgLst>
    <pc:chgData name="Mia Gerber (STADIO - Centurion)" userId="S::miag@stadio.ac.za::d3f4434c-cc81-4823-ad51-d563427b1762" providerId="AD" clId="Web-{10C69E73-60C1-C251-7041-BB84FEEC2EA9}"/>
    <pc:docChg chg="modSld">
      <pc:chgData name="Mia Gerber (STADIO - Centurion)" userId="S::miag@stadio.ac.za::d3f4434c-cc81-4823-ad51-d563427b1762" providerId="AD" clId="Web-{10C69E73-60C1-C251-7041-BB84FEEC2EA9}" dt="2024-03-21T16:48:44.941" v="4" actId="1076"/>
      <pc:docMkLst>
        <pc:docMk/>
      </pc:docMkLst>
      <pc:sldChg chg="addSp modSp">
        <pc:chgData name="Mia Gerber (STADIO - Centurion)" userId="S::miag@stadio.ac.za::d3f4434c-cc81-4823-ad51-d563427b1762" providerId="AD" clId="Web-{10C69E73-60C1-C251-7041-BB84FEEC2EA9}" dt="2024-03-21T16:30:35.171" v="1" actId="1076"/>
        <pc:sldMkLst>
          <pc:docMk/>
          <pc:sldMk cId="3050316331" sldId="278"/>
        </pc:sldMkLst>
        <pc:picChg chg="add mod">
          <ac:chgData name="Mia Gerber (STADIO - Centurion)" userId="S::miag@stadio.ac.za::d3f4434c-cc81-4823-ad51-d563427b1762" providerId="AD" clId="Web-{10C69E73-60C1-C251-7041-BB84FEEC2EA9}" dt="2024-03-21T16:30:35.171" v="1" actId="1076"/>
          <ac:picMkLst>
            <pc:docMk/>
            <pc:sldMk cId="3050316331" sldId="278"/>
            <ac:picMk id="4" creationId="{E373699E-618E-1460-210C-A4DD30D1B738}"/>
          </ac:picMkLst>
        </pc:picChg>
      </pc:sldChg>
      <pc:sldChg chg="addSp modSp">
        <pc:chgData name="Mia Gerber (STADIO - Centurion)" userId="S::miag@stadio.ac.za::d3f4434c-cc81-4823-ad51-d563427b1762" providerId="AD" clId="Web-{10C69E73-60C1-C251-7041-BB84FEEC2EA9}" dt="2024-03-21T16:48:44.941" v="4" actId="1076"/>
        <pc:sldMkLst>
          <pc:docMk/>
          <pc:sldMk cId="3289337586" sldId="281"/>
        </pc:sldMkLst>
        <pc:picChg chg="add mod">
          <ac:chgData name="Mia Gerber (STADIO - Centurion)" userId="S::miag@stadio.ac.za::d3f4434c-cc81-4823-ad51-d563427b1762" providerId="AD" clId="Web-{10C69E73-60C1-C251-7041-BB84FEEC2EA9}" dt="2024-03-21T16:48:44.941" v="4" actId="1076"/>
          <ac:picMkLst>
            <pc:docMk/>
            <pc:sldMk cId="3289337586" sldId="281"/>
            <ac:picMk id="4" creationId="{8D3FCC55-0D95-FB00-3D50-0E920EA24381}"/>
          </ac:picMkLst>
        </pc:picChg>
      </pc:sldChg>
    </pc:docChg>
  </pc:docChgLst>
  <pc:docChgLst>
    <pc:chgData name="Mia Gerber (STADIO - Centurion)" userId="S::miag@stadio.ac.za::d3f4434c-cc81-4823-ad51-d563427b1762" providerId="AD" clId="Web-{04EC7728-DE03-29DA-C3EA-61CF3FD634AA}"/>
    <pc:docChg chg="addSld modSld sldOrd">
      <pc:chgData name="Mia Gerber (STADIO - Centurion)" userId="S::miag@stadio.ac.za::d3f4434c-cc81-4823-ad51-d563427b1762" providerId="AD" clId="Web-{04EC7728-DE03-29DA-C3EA-61CF3FD634AA}" dt="2024-05-01T13:59:41.332" v="785"/>
      <pc:docMkLst>
        <pc:docMk/>
      </pc:docMkLst>
      <pc:sldChg chg="ord">
        <pc:chgData name="Mia Gerber (STADIO - Centurion)" userId="S::miag@stadio.ac.za::d3f4434c-cc81-4823-ad51-d563427b1762" providerId="AD" clId="Web-{04EC7728-DE03-29DA-C3EA-61CF3FD634AA}" dt="2024-05-01T13:31:00.807" v="0"/>
        <pc:sldMkLst>
          <pc:docMk/>
          <pc:sldMk cId="1747552145" sldId="268"/>
        </pc:sldMkLst>
      </pc:sldChg>
      <pc:sldChg chg="modSp addAnim">
        <pc:chgData name="Mia Gerber (STADIO - Centurion)" userId="S::miag@stadio.ac.za::d3f4434c-cc81-4823-ad51-d563427b1762" providerId="AD" clId="Web-{04EC7728-DE03-29DA-C3EA-61CF3FD634AA}" dt="2024-05-01T13:46:33.367" v="482"/>
        <pc:sldMkLst>
          <pc:docMk/>
          <pc:sldMk cId="1779101421" sldId="280"/>
        </pc:sldMkLst>
        <pc:spChg chg="mod">
          <ac:chgData name="Mia Gerber (STADIO - Centurion)" userId="S::miag@stadio.ac.za::d3f4434c-cc81-4823-ad51-d563427b1762" providerId="AD" clId="Web-{04EC7728-DE03-29DA-C3EA-61CF3FD634AA}" dt="2024-05-01T13:46:30.289" v="481" actId="20577"/>
          <ac:spMkLst>
            <pc:docMk/>
            <pc:sldMk cId="1779101421" sldId="280"/>
            <ac:spMk id="3" creationId="{946F557F-3DBE-6173-60F6-5F684AD27FD5}"/>
          </ac:spMkLst>
        </pc:spChg>
      </pc:sldChg>
      <pc:sldChg chg="addSp delSp modSp add replId addAnim delAnim">
        <pc:chgData name="Mia Gerber (STADIO - Centurion)" userId="S::miag@stadio.ac.za::d3f4434c-cc81-4823-ad51-d563427b1762" providerId="AD" clId="Web-{04EC7728-DE03-29DA-C3EA-61CF3FD634AA}" dt="2024-05-01T13:59:12.753" v="784"/>
        <pc:sldMkLst>
          <pc:docMk/>
          <pc:sldMk cId="2057191774" sldId="292"/>
        </pc:sldMkLst>
        <pc:spChg chg="mod">
          <ac:chgData name="Mia Gerber (STADIO - Centurion)" userId="S::miag@stadio.ac.za::d3f4434c-cc81-4823-ad51-d563427b1762" providerId="AD" clId="Web-{04EC7728-DE03-29DA-C3EA-61CF3FD634AA}" dt="2024-05-01T13:48:52.510" v="514" actId="14100"/>
          <ac:spMkLst>
            <pc:docMk/>
            <pc:sldMk cId="2057191774" sldId="292"/>
            <ac:spMk id="3" creationId="{946F557F-3DBE-6173-60F6-5F684AD27FD5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26" v="465" actId="1076"/>
          <ac:spMkLst>
            <pc:docMk/>
            <pc:sldMk cId="2057191774" sldId="292"/>
            <ac:spMk id="4" creationId="{B308ECBA-EB92-175D-217D-0F21DDD30ED3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26" v="466" actId="1076"/>
          <ac:spMkLst>
            <pc:docMk/>
            <pc:sldMk cId="2057191774" sldId="292"/>
            <ac:spMk id="5" creationId="{A3BC9C2A-FBFC-698D-9EFE-7B45CCDB3792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26" v="467" actId="1076"/>
          <ac:spMkLst>
            <pc:docMk/>
            <pc:sldMk cId="2057191774" sldId="292"/>
            <ac:spMk id="6" creationId="{435AAA60-7A15-849C-2AE3-3728EFF0D9D6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42" v="468" actId="1076"/>
          <ac:spMkLst>
            <pc:docMk/>
            <pc:sldMk cId="2057191774" sldId="292"/>
            <ac:spMk id="7" creationId="{98B6548B-CBA3-A0A6-0217-9100D5B16FAA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42" v="469" actId="1076"/>
          <ac:spMkLst>
            <pc:docMk/>
            <pc:sldMk cId="2057191774" sldId="292"/>
            <ac:spMk id="8" creationId="{489A71D6-20C9-8FF2-666D-DA7206923E53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58" v="470" actId="1076"/>
          <ac:spMkLst>
            <pc:docMk/>
            <pc:sldMk cId="2057191774" sldId="292"/>
            <ac:spMk id="9" creationId="{26185484-2AAC-171E-9B9F-90CB51BB8534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58" v="471" actId="1076"/>
          <ac:spMkLst>
            <pc:docMk/>
            <pc:sldMk cId="2057191774" sldId="292"/>
            <ac:spMk id="10" creationId="{5AB61EFC-3796-FF45-F2E8-36874CDEF6EF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58" v="472" actId="1076"/>
          <ac:spMkLst>
            <pc:docMk/>
            <pc:sldMk cId="2057191774" sldId="292"/>
            <ac:spMk id="11" creationId="{2E07BC21-6584-D8BF-0BCC-75DCE870C53C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43:32.693" v="408"/>
          <ac:spMkLst>
            <pc:docMk/>
            <pc:sldMk cId="2057191774" sldId="292"/>
            <ac:spMk id="12" creationId="{525C1370-614F-E5AC-8A2D-EE6BE23C6958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89" v="477" actId="1076"/>
          <ac:spMkLst>
            <pc:docMk/>
            <pc:sldMk cId="2057191774" sldId="292"/>
            <ac:spMk id="13" creationId="{70937A2F-A8FD-C4ED-9784-A2FD22B67CC2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73" v="473" actId="1076"/>
          <ac:spMkLst>
            <pc:docMk/>
            <pc:sldMk cId="2057191774" sldId="292"/>
            <ac:spMk id="14" creationId="{58D48C68-EBA1-7229-B24D-BC07A1728DF1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89" v="478" actId="1076"/>
          <ac:spMkLst>
            <pc:docMk/>
            <pc:sldMk cId="2057191774" sldId="292"/>
            <ac:spMk id="15" creationId="{4660203C-85B4-B440-5694-1B67A830603D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89" v="476" actId="1076"/>
          <ac:spMkLst>
            <pc:docMk/>
            <pc:sldMk cId="2057191774" sldId="292"/>
            <ac:spMk id="16" creationId="{59929EE3-851E-B4E6-CAD9-28E4F826AC36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73" v="474" actId="1076"/>
          <ac:spMkLst>
            <pc:docMk/>
            <pc:sldMk cId="2057191774" sldId="292"/>
            <ac:spMk id="17" creationId="{7258D767-DA70-107F-6E64-DCFCD587629C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46:08.273" v="475" actId="1076"/>
          <ac:spMkLst>
            <pc:docMk/>
            <pc:sldMk cId="2057191774" sldId="292"/>
            <ac:spMk id="18" creationId="{15FB58A3-78A2-F501-DAA4-819337EE1474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47:54.087" v="499"/>
          <ac:spMkLst>
            <pc:docMk/>
            <pc:sldMk cId="2057191774" sldId="292"/>
            <ac:spMk id="20" creationId="{1421A342-05A8-3F42-55C4-CD5300981A6F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47:53.525" v="498"/>
          <ac:spMkLst>
            <pc:docMk/>
            <pc:sldMk cId="2057191774" sldId="292"/>
            <ac:spMk id="22" creationId="{722D5679-8F42-EDC2-CD33-515B28D833C6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3:42.342" v="638" actId="14100"/>
          <ac:spMkLst>
            <pc:docMk/>
            <pc:sldMk cId="2057191774" sldId="292"/>
            <ac:spMk id="24" creationId="{3770E35C-479A-01E1-EF78-2DEB4C12C1FE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48:13.041" v="501"/>
          <ac:spMkLst>
            <pc:docMk/>
            <pc:sldMk cId="2057191774" sldId="292"/>
            <ac:spMk id="26" creationId="{53FD9F39-A6F3-EAC3-01B3-7D8D8D1CB417}"/>
          </ac:spMkLst>
        </pc:spChg>
        <pc:spChg chg="add del mod">
          <ac:chgData name="Mia Gerber (STADIO - Centurion)" userId="S::miag@stadio.ac.za::d3f4434c-cc81-4823-ad51-d563427b1762" providerId="AD" clId="Web-{04EC7728-DE03-29DA-C3EA-61CF3FD634AA}" dt="2024-05-01T13:49:04.073" v="517"/>
          <ac:spMkLst>
            <pc:docMk/>
            <pc:sldMk cId="2057191774" sldId="292"/>
            <ac:spMk id="28" creationId="{1A991565-4542-10F8-8BE9-4750FE2076E7}"/>
          </ac:spMkLst>
        </pc:spChg>
        <pc:spChg chg="add del mod">
          <ac:chgData name="Mia Gerber (STADIO - Centurion)" userId="S::miag@stadio.ac.za::d3f4434c-cc81-4823-ad51-d563427b1762" providerId="AD" clId="Web-{04EC7728-DE03-29DA-C3EA-61CF3FD634AA}" dt="2024-05-01T13:50:59.168" v="535"/>
          <ac:spMkLst>
            <pc:docMk/>
            <pc:sldMk cId="2057191774" sldId="292"/>
            <ac:spMk id="31" creationId="{0E0D01B3-9C79-4C72-92AB-2E463CECB3AC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7:41.080" v="767" actId="20577"/>
          <ac:spMkLst>
            <pc:docMk/>
            <pc:sldMk cId="2057191774" sldId="292"/>
            <ac:spMk id="33" creationId="{DDA4388A-1C35-03E9-44D1-DCB9FD04972C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7:44.611" v="768" actId="20577"/>
          <ac:spMkLst>
            <pc:docMk/>
            <pc:sldMk cId="2057191774" sldId="292"/>
            <ac:spMk id="35" creationId="{BEEDA1A4-F063-0D2D-690D-4674C6621FA6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4:23.999" v="648"/>
          <ac:spMkLst>
            <pc:docMk/>
            <pc:sldMk cId="2057191774" sldId="292"/>
            <ac:spMk id="39" creationId="{732001A6-8DD6-C43C-AE81-97B5A612B3BA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4:30.577" v="652"/>
          <ac:spMkLst>
            <pc:docMk/>
            <pc:sldMk cId="2057191774" sldId="292"/>
            <ac:spMk id="43" creationId="{BFC41F13-A037-D8CA-C03E-B6D575F3A5B0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4:35.593" v="656"/>
          <ac:spMkLst>
            <pc:docMk/>
            <pc:sldMk cId="2057191774" sldId="292"/>
            <ac:spMk id="47" creationId="{83552879-D978-1288-1579-443D06FD2B9E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4:45.796" v="660"/>
          <ac:spMkLst>
            <pc:docMk/>
            <pc:sldMk cId="2057191774" sldId="292"/>
            <ac:spMk id="51" creationId="{0335CC93-79EC-1D3C-1183-25BB3591D2D3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4:53.031" v="664"/>
          <ac:spMkLst>
            <pc:docMk/>
            <pc:sldMk cId="2057191774" sldId="292"/>
            <ac:spMk id="55" creationId="{A93235EF-9FD3-A71B-B486-8C367D6D4E61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5:49.422" v="730" actId="1076"/>
          <ac:spMkLst>
            <pc:docMk/>
            <pc:sldMk cId="2057191774" sldId="292"/>
            <ac:spMk id="56" creationId="{B79BA3AD-7A66-2100-D5DE-A43DD4E95426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7:46.721" v="770" actId="20577"/>
          <ac:spMkLst>
            <pc:docMk/>
            <pc:sldMk cId="2057191774" sldId="292"/>
            <ac:spMk id="62" creationId="{4DF7A346-9016-2ED0-038A-778F197D40AB}"/>
          </ac:spMkLst>
        </pc:spChg>
        <pc:spChg chg="add mod">
          <ac:chgData name="Mia Gerber (STADIO - Centurion)" userId="S::miag@stadio.ac.za::d3f4434c-cc81-4823-ad51-d563427b1762" providerId="AD" clId="Web-{04EC7728-DE03-29DA-C3EA-61CF3FD634AA}" dt="2024-05-01T13:57:22.455" v="762" actId="1076"/>
          <ac:spMkLst>
            <pc:docMk/>
            <pc:sldMk cId="2057191774" sldId="292"/>
            <ac:spMk id="63" creationId="{89D69B63-ED20-5A35-B4E8-EC1DDAA7DB6E}"/>
          </ac:spMkLst>
        </pc:spChg>
        <pc:spChg chg="add del">
          <ac:chgData name="Mia Gerber (STADIO - Centurion)" userId="S::miag@stadio.ac.za::d3f4434c-cc81-4823-ad51-d563427b1762" providerId="AD" clId="Web-{04EC7728-DE03-29DA-C3EA-61CF3FD634AA}" dt="2024-05-01T13:58:02.252" v="773"/>
          <ac:spMkLst>
            <pc:docMk/>
            <pc:sldMk cId="2057191774" sldId="292"/>
            <ac:spMk id="67" creationId="{1376A3FA-6497-01E3-512D-8DD125C72E70}"/>
          </ac:spMkLst>
        </pc:spChg>
        <pc:picChg chg="add mod modCrop">
          <ac:chgData name="Mia Gerber (STADIO - Centurion)" userId="S::miag@stadio.ac.za::d3f4434c-cc81-4823-ad51-d563427b1762" providerId="AD" clId="Web-{04EC7728-DE03-29DA-C3EA-61CF3FD634AA}" dt="2024-05-01T13:55:37.516" v="723" actId="1076"/>
          <ac:picMkLst>
            <pc:docMk/>
            <pc:sldMk cId="2057191774" sldId="292"/>
            <ac:picMk id="29" creationId="{AA64732F-F32E-CF63-D0B7-D6F03D4C2ACF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5:41.985" v="726" actId="1076"/>
          <ac:picMkLst>
            <pc:docMk/>
            <pc:sldMk cId="2057191774" sldId="292"/>
            <ac:picMk id="30" creationId="{4B75A739-3EC8-E480-40BE-3133D9154D3F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5:37.516" v="724" actId="1076"/>
          <ac:picMkLst>
            <pc:docMk/>
            <pc:sldMk cId="2057191774" sldId="292"/>
            <ac:picMk id="32" creationId="{F55B3CC3-A695-514C-D6D8-04699D09298D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5:41.985" v="727" actId="1076"/>
          <ac:picMkLst>
            <pc:docMk/>
            <pc:sldMk cId="2057191774" sldId="292"/>
            <ac:picMk id="34" creationId="{02B3544F-27D3-49DC-F376-367C0A3AB58C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4:23.999" v="649"/>
          <ac:picMkLst>
            <pc:docMk/>
            <pc:sldMk cId="2057191774" sldId="292"/>
            <ac:picMk id="37" creationId="{7A8A0D4A-660E-DBCF-A796-A28D99142660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4:30.577" v="653"/>
          <ac:picMkLst>
            <pc:docMk/>
            <pc:sldMk cId="2057191774" sldId="292"/>
            <ac:picMk id="41" creationId="{134C0E54-320F-1292-EAC4-497C67268153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4:35.593" v="657"/>
          <ac:picMkLst>
            <pc:docMk/>
            <pc:sldMk cId="2057191774" sldId="292"/>
            <ac:picMk id="45" creationId="{B9AF9FA4-4E15-0916-0F4D-F64BDB72C0EF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4:45.796" v="661"/>
          <ac:picMkLst>
            <pc:docMk/>
            <pc:sldMk cId="2057191774" sldId="292"/>
            <ac:picMk id="49" creationId="{651C2DC5-B40B-207E-CB50-35BBF0487C2C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4:53.031" v="665"/>
          <ac:picMkLst>
            <pc:docMk/>
            <pc:sldMk cId="2057191774" sldId="292"/>
            <ac:picMk id="53" creationId="{F9B8C19B-BC48-469F-B895-255327D40DF4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5:54.766" v="732" actId="1076"/>
          <ac:picMkLst>
            <pc:docMk/>
            <pc:sldMk cId="2057191774" sldId="292"/>
            <ac:picMk id="58" creationId="{D1720972-9D86-BB67-DA7A-C78EC66AE3B6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6:00.282" v="735" actId="1076"/>
          <ac:picMkLst>
            <pc:docMk/>
            <pc:sldMk cId="2057191774" sldId="292"/>
            <ac:picMk id="60" creationId="{69192E2C-5068-D73A-DCC1-DD611C232E35}"/>
          </ac:picMkLst>
        </pc:picChg>
        <pc:picChg chg="add del">
          <ac:chgData name="Mia Gerber (STADIO - Centurion)" userId="S::miag@stadio.ac.za::d3f4434c-cc81-4823-ad51-d563427b1762" providerId="AD" clId="Web-{04EC7728-DE03-29DA-C3EA-61CF3FD634AA}" dt="2024-05-01T13:58:02.252" v="774"/>
          <ac:picMkLst>
            <pc:docMk/>
            <pc:sldMk cId="2057191774" sldId="292"/>
            <ac:picMk id="65" creationId="{8BFE09D3-1FB1-A773-1519-8782CFA7A9CB}"/>
          </ac:picMkLst>
        </pc:picChg>
        <pc:picChg chg="add mod">
          <ac:chgData name="Mia Gerber (STADIO - Centurion)" userId="S::miag@stadio.ac.za::d3f4434c-cc81-4823-ad51-d563427b1762" providerId="AD" clId="Web-{04EC7728-DE03-29DA-C3EA-61CF3FD634AA}" dt="2024-05-01T13:58:24.909" v="776" actId="1076"/>
          <ac:picMkLst>
            <pc:docMk/>
            <pc:sldMk cId="2057191774" sldId="292"/>
            <ac:picMk id="68" creationId="{A3A6F622-53EF-6BF5-E198-763F91584A08}"/>
          </ac:picMkLst>
        </pc:picChg>
      </pc:sldChg>
      <pc:sldChg chg="add replId">
        <pc:chgData name="Mia Gerber (STADIO - Centurion)" userId="S::miag@stadio.ac.za::d3f4434c-cc81-4823-ad51-d563427b1762" providerId="AD" clId="Web-{04EC7728-DE03-29DA-C3EA-61CF3FD634AA}" dt="2024-05-01T13:59:41.332" v="785"/>
        <pc:sldMkLst>
          <pc:docMk/>
          <pc:sldMk cId="969675316" sldId="293"/>
        </pc:sldMkLst>
      </pc:sldChg>
    </pc:docChg>
  </pc:docChgLst>
  <pc:docChgLst>
    <pc:chgData name="Mia Gerber (STADIO - Centurion)" userId="S::miag@stadio.ac.za::d3f4434c-cc81-4823-ad51-d563427b1762" providerId="AD" clId="Web-{91BB51E6-2C53-C7C6-709E-F26A6BED8481}"/>
    <pc:docChg chg="addSld modSld sldOrd">
      <pc:chgData name="Mia Gerber (STADIO - Centurion)" userId="S::miag@stadio.ac.za::d3f4434c-cc81-4823-ad51-d563427b1762" providerId="AD" clId="Web-{91BB51E6-2C53-C7C6-709E-F26A6BED8481}" dt="2024-05-01T14:11:41.034" v="264" actId="20577"/>
      <pc:docMkLst>
        <pc:docMk/>
      </pc:docMkLst>
      <pc:sldChg chg="modSp">
        <pc:chgData name="Mia Gerber (STADIO - Centurion)" userId="S::miag@stadio.ac.za::d3f4434c-cc81-4823-ad51-d563427b1762" providerId="AD" clId="Web-{91BB51E6-2C53-C7C6-709E-F26A6BED8481}" dt="2024-05-01T14:07:42.453" v="234" actId="20577"/>
        <pc:sldMkLst>
          <pc:docMk/>
          <pc:sldMk cId="1047951808" sldId="281"/>
        </pc:sldMkLst>
        <pc:spChg chg="mod">
          <ac:chgData name="Mia Gerber (STADIO - Centurion)" userId="S::miag@stadio.ac.za::d3f4434c-cc81-4823-ad51-d563427b1762" providerId="AD" clId="Web-{91BB51E6-2C53-C7C6-709E-F26A6BED8481}" dt="2024-05-01T14:07:42.453" v="234" actId="20577"/>
          <ac:spMkLst>
            <pc:docMk/>
            <pc:sldMk cId="1047951808" sldId="281"/>
            <ac:spMk id="3" creationId="{946F557F-3DBE-6173-60F6-5F684AD27FD5}"/>
          </ac:spMkLst>
        </pc:spChg>
      </pc:sldChg>
      <pc:sldChg chg="modSp">
        <pc:chgData name="Mia Gerber (STADIO - Centurion)" userId="S::miag@stadio.ac.za::d3f4434c-cc81-4823-ad51-d563427b1762" providerId="AD" clId="Web-{91BB51E6-2C53-C7C6-709E-F26A6BED8481}" dt="2024-05-01T14:11:22.143" v="260" actId="20577"/>
        <pc:sldMkLst>
          <pc:docMk/>
          <pc:sldMk cId="417287988" sldId="282"/>
        </pc:sldMkLst>
        <pc:spChg chg="mod">
          <ac:chgData name="Mia Gerber (STADIO - Centurion)" userId="S::miag@stadio.ac.za::d3f4434c-cc81-4823-ad51-d563427b1762" providerId="AD" clId="Web-{91BB51E6-2C53-C7C6-709E-F26A6BED8481}" dt="2024-05-01T14:11:22.143" v="260" actId="20577"/>
          <ac:spMkLst>
            <pc:docMk/>
            <pc:sldMk cId="417287988" sldId="282"/>
            <ac:spMk id="3" creationId="{946F557F-3DBE-6173-60F6-5F684AD27FD5}"/>
          </ac:spMkLst>
        </pc:spChg>
      </pc:sldChg>
      <pc:sldChg chg="modSp">
        <pc:chgData name="Mia Gerber (STADIO - Centurion)" userId="S::miag@stadio.ac.za::d3f4434c-cc81-4823-ad51-d563427b1762" providerId="AD" clId="Web-{91BB51E6-2C53-C7C6-709E-F26A6BED8481}" dt="2024-05-01T14:11:41.034" v="264" actId="20577"/>
        <pc:sldMkLst>
          <pc:docMk/>
          <pc:sldMk cId="3859290177" sldId="283"/>
        </pc:sldMkLst>
        <pc:spChg chg="mod">
          <ac:chgData name="Mia Gerber (STADIO - Centurion)" userId="S::miag@stadio.ac.za::d3f4434c-cc81-4823-ad51-d563427b1762" providerId="AD" clId="Web-{91BB51E6-2C53-C7C6-709E-F26A6BED8481}" dt="2024-05-01T14:11:41.034" v="264" actId="20577"/>
          <ac:spMkLst>
            <pc:docMk/>
            <pc:sldMk cId="3859290177" sldId="283"/>
            <ac:spMk id="3" creationId="{946F557F-3DBE-6173-60F6-5F684AD27FD5}"/>
          </ac:spMkLst>
        </pc:spChg>
      </pc:sldChg>
      <pc:sldChg chg="addSp delSp modSp ord addAnim delAnim">
        <pc:chgData name="Mia Gerber (STADIO - Centurion)" userId="S::miag@stadio.ac.za::d3f4434c-cc81-4823-ad51-d563427b1762" providerId="AD" clId="Web-{91BB51E6-2C53-C7C6-709E-F26A6BED8481}" dt="2024-05-01T14:04:42.717" v="96" actId="1076"/>
        <pc:sldMkLst>
          <pc:docMk/>
          <pc:sldMk cId="969675316" sldId="293"/>
        </pc:sldMkLst>
        <pc:spChg chg="mod">
          <ac:chgData name="Mia Gerber (STADIO - Centurion)" userId="S::miag@stadio.ac.za::d3f4434c-cc81-4823-ad51-d563427b1762" providerId="AD" clId="Web-{91BB51E6-2C53-C7C6-709E-F26A6BED8481}" dt="2024-05-01T14:02:55.888" v="69" actId="1076"/>
          <ac:spMkLst>
            <pc:docMk/>
            <pc:sldMk cId="969675316" sldId="293"/>
            <ac:spMk id="3" creationId="{946F557F-3DBE-6173-60F6-5F684AD27FD5}"/>
          </ac:spMkLst>
        </pc:spChg>
        <pc:spChg chg="add del mod">
          <ac:chgData name="Mia Gerber (STADIO - Centurion)" userId="S::miag@stadio.ac.za::d3f4434c-cc81-4823-ad51-d563427b1762" providerId="AD" clId="Web-{91BB51E6-2C53-C7C6-709E-F26A6BED8481}" dt="2024-05-01T14:03:40.920" v="78"/>
          <ac:spMkLst>
            <pc:docMk/>
            <pc:sldMk cId="969675316" sldId="293"/>
            <ac:spMk id="9" creationId="{E3EFBFA2-5FA1-4A33-2029-3AEA439FB192}"/>
          </ac:spMkLst>
        </pc:spChg>
        <pc:spChg chg="add del mod">
          <ac:chgData name="Mia Gerber (STADIO - Centurion)" userId="S::miag@stadio.ac.za::d3f4434c-cc81-4823-ad51-d563427b1762" providerId="AD" clId="Web-{91BB51E6-2C53-C7C6-709E-F26A6BED8481}" dt="2024-05-01T14:01:59.716" v="40"/>
          <ac:spMkLst>
            <pc:docMk/>
            <pc:sldMk cId="969675316" sldId="293"/>
            <ac:spMk id="11" creationId="{4B416305-A29B-A7C3-41D3-735D388AF7A5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2:33.060" v="47"/>
          <ac:spMkLst>
            <pc:docMk/>
            <pc:sldMk cId="969675316" sldId="293"/>
            <ac:spMk id="14" creationId="{A935DED7-AC35-E139-0518-010810D17E99}"/>
          </ac:spMkLst>
        </pc:spChg>
        <pc:spChg chg="add del mod">
          <ac:chgData name="Mia Gerber (STADIO - Centurion)" userId="S::miag@stadio.ac.za::d3f4434c-cc81-4823-ad51-d563427b1762" providerId="AD" clId="Web-{91BB51E6-2C53-C7C6-709E-F26A6BED8481}" dt="2024-05-01T14:02:58.748" v="70"/>
          <ac:spMkLst>
            <pc:docMk/>
            <pc:sldMk cId="969675316" sldId="293"/>
            <ac:spMk id="18" creationId="{B491FC70-D4B9-5F52-F68B-E826925160FF}"/>
          </ac:spMkLst>
        </pc:spChg>
        <pc:spChg chg="add del mod">
          <ac:chgData name="Mia Gerber (STADIO - Centurion)" userId="S::miag@stadio.ac.za::d3f4434c-cc81-4823-ad51-d563427b1762" providerId="AD" clId="Web-{91BB51E6-2C53-C7C6-709E-F26A6BED8481}" dt="2024-05-01T14:02:59.717" v="71"/>
          <ac:spMkLst>
            <pc:docMk/>
            <pc:sldMk cId="969675316" sldId="293"/>
            <ac:spMk id="22" creationId="{8D819C2B-392A-30A6-BD83-986C5ECFF3B1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3:32.826" v="75"/>
          <ac:spMkLst>
            <pc:docMk/>
            <pc:sldMk cId="969675316" sldId="293"/>
            <ac:spMk id="23" creationId="{1C49D88B-299E-023D-BB52-A1024D4AB358}"/>
          </ac:spMkLst>
        </pc:spChg>
        <pc:spChg chg="add del">
          <ac:chgData name="Mia Gerber (STADIO - Centurion)" userId="S::miag@stadio.ac.za::d3f4434c-cc81-4823-ad51-d563427b1762" providerId="AD" clId="Web-{91BB51E6-2C53-C7C6-709E-F26A6BED8481}" dt="2024-05-01T14:03:43.842" v="79"/>
          <ac:spMkLst>
            <pc:docMk/>
            <pc:sldMk cId="969675316" sldId="293"/>
            <ac:spMk id="27" creationId="{B491FC70-D4B9-5F52-F68B-E826925160FF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4:01.311" v="91" actId="20577"/>
          <ac:spMkLst>
            <pc:docMk/>
            <pc:sldMk cId="969675316" sldId="293"/>
            <ac:spMk id="28" creationId="{1A2F5BCB-47CC-1BEA-CBEC-4FE96C40D65E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4:22.889" v="94"/>
          <ac:spMkLst>
            <pc:docMk/>
            <pc:sldMk cId="969675316" sldId="293"/>
            <ac:spMk id="29" creationId="{42E4BE1A-E1E6-9B93-F343-3E3ADBB619D2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4:42.717" v="96" actId="1076"/>
          <ac:spMkLst>
            <pc:docMk/>
            <pc:sldMk cId="969675316" sldId="293"/>
            <ac:spMk id="30" creationId="{53CF27A7-BF2D-8F27-C397-C03BF4F05632}"/>
          </ac:spMkLst>
        </pc:spChg>
        <pc:picChg chg="add mod">
          <ac:chgData name="Mia Gerber (STADIO - Centurion)" userId="S::miag@stadio.ac.za::d3f4434c-cc81-4823-ad51-d563427b1762" providerId="AD" clId="Web-{91BB51E6-2C53-C7C6-709E-F26A6BED8481}" dt="2024-05-01T14:01:42.778" v="34" actId="1076"/>
          <ac:picMkLst>
            <pc:docMk/>
            <pc:sldMk cId="969675316" sldId="293"/>
            <ac:picMk id="5" creationId="{4CD017CD-B2A4-2366-BC70-21E2BF5F011D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1:42.795" v="35" actId="1076"/>
          <ac:picMkLst>
            <pc:docMk/>
            <pc:sldMk cId="969675316" sldId="293"/>
            <ac:picMk id="7" creationId="{127B6629-8756-9539-61DE-480DEF1F5A30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1:42.795" v="38" actId="1076"/>
          <ac:picMkLst>
            <pc:docMk/>
            <pc:sldMk cId="969675316" sldId="293"/>
            <ac:picMk id="13" creationId="{BEFD1BF9-0BAE-25F7-4680-6E3BD8C85E36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50.029" v="65" actId="1076"/>
          <ac:picMkLst>
            <pc:docMk/>
            <pc:sldMk cId="969675316" sldId="293"/>
            <ac:picMk id="15" creationId="{C99A5AB4-767D-74D9-BD59-9C7F476F0325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50.029" v="66" actId="1076"/>
          <ac:picMkLst>
            <pc:docMk/>
            <pc:sldMk cId="969675316" sldId="293"/>
            <ac:picMk id="16" creationId="{F4722D06-3189-CF86-87F9-7B213B220B67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50.045" v="67" actId="1076"/>
          <ac:picMkLst>
            <pc:docMk/>
            <pc:sldMk cId="969675316" sldId="293"/>
            <ac:picMk id="17" creationId="{EACD2178-18B7-2522-C00D-687F5436A2E6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44.592" v="60" actId="1076"/>
          <ac:picMkLst>
            <pc:docMk/>
            <pc:sldMk cId="969675316" sldId="293"/>
            <ac:picMk id="19" creationId="{D658F15D-5DB0-E995-65E6-906EC5D91B37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44.592" v="61" actId="1076"/>
          <ac:picMkLst>
            <pc:docMk/>
            <pc:sldMk cId="969675316" sldId="293"/>
            <ac:picMk id="20" creationId="{4EF7621F-6326-39DB-60EB-79CAAE0102D1}"/>
          </ac:picMkLst>
        </pc:picChg>
        <pc:picChg chg="add mod">
          <ac:chgData name="Mia Gerber (STADIO - Centurion)" userId="S::miag@stadio.ac.za::d3f4434c-cc81-4823-ad51-d563427b1762" providerId="AD" clId="Web-{91BB51E6-2C53-C7C6-709E-F26A6BED8481}" dt="2024-05-01T14:02:44.592" v="62" actId="1076"/>
          <ac:picMkLst>
            <pc:docMk/>
            <pc:sldMk cId="969675316" sldId="293"/>
            <ac:picMk id="21" creationId="{D6B8BBCF-4681-DA68-54D7-33621952D0F4}"/>
          </ac:picMkLst>
        </pc:picChg>
        <pc:picChg chg="add del">
          <ac:chgData name="Mia Gerber (STADIO - Centurion)" userId="S::miag@stadio.ac.za::d3f4434c-cc81-4823-ad51-d563427b1762" providerId="AD" clId="Web-{91BB51E6-2C53-C7C6-709E-F26A6BED8481}" dt="2024-05-01T14:03:43.842" v="79"/>
          <ac:picMkLst>
            <pc:docMk/>
            <pc:sldMk cId="969675316" sldId="293"/>
            <ac:picMk id="24" creationId="{C99A5AB4-767D-74D9-BD59-9C7F476F0325}"/>
          </ac:picMkLst>
        </pc:picChg>
        <pc:picChg chg="add del">
          <ac:chgData name="Mia Gerber (STADIO - Centurion)" userId="S::miag@stadio.ac.za::d3f4434c-cc81-4823-ad51-d563427b1762" providerId="AD" clId="Web-{91BB51E6-2C53-C7C6-709E-F26A6BED8481}" dt="2024-05-01T14:03:43.842" v="79"/>
          <ac:picMkLst>
            <pc:docMk/>
            <pc:sldMk cId="969675316" sldId="293"/>
            <ac:picMk id="25" creationId="{F4722D06-3189-CF86-87F9-7B213B220B67}"/>
          </ac:picMkLst>
        </pc:picChg>
        <pc:picChg chg="add del">
          <ac:chgData name="Mia Gerber (STADIO - Centurion)" userId="S::miag@stadio.ac.za::d3f4434c-cc81-4823-ad51-d563427b1762" providerId="AD" clId="Web-{91BB51E6-2C53-C7C6-709E-F26A6BED8481}" dt="2024-05-01T14:03:43.842" v="79"/>
          <ac:picMkLst>
            <pc:docMk/>
            <pc:sldMk cId="969675316" sldId="293"/>
            <ac:picMk id="26" creationId="{EACD2178-18B7-2522-C00D-687F5436A2E6}"/>
          </ac:picMkLst>
        </pc:picChg>
      </pc:sldChg>
      <pc:sldChg chg="addSp delSp modSp add ord replId delAnim">
        <pc:chgData name="Mia Gerber (STADIO - Centurion)" userId="S::miag@stadio.ac.za::d3f4434c-cc81-4823-ad51-d563427b1762" providerId="AD" clId="Web-{91BB51E6-2C53-C7C6-709E-F26A6BED8481}" dt="2024-05-01T14:06:17.562" v="211" actId="20577"/>
        <pc:sldMkLst>
          <pc:docMk/>
          <pc:sldMk cId="1549129470" sldId="294"/>
        </pc:sldMkLst>
        <pc:spChg chg="del">
          <ac:chgData name="Mia Gerber (STADIO - Centurion)" userId="S::miag@stadio.ac.za::d3f4434c-cc81-4823-ad51-d563427b1762" providerId="AD" clId="Web-{91BB51E6-2C53-C7C6-709E-F26A6BED8481}" dt="2024-05-01T14:04:51.921" v="99"/>
          <ac:spMkLst>
            <pc:docMk/>
            <pc:sldMk cId="1549129470" sldId="294"/>
            <ac:spMk id="3" creationId="{946F557F-3DBE-6173-60F6-5F684AD27FD5}"/>
          </ac:spMkLst>
        </pc:spChg>
        <pc:spChg chg="add mod">
          <ac:chgData name="Mia Gerber (STADIO - Centurion)" userId="S::miag@stadio.ac.za::d3f4434c-cc81-4823-ad51-d563427b1762" providerId="AD" clId="Web-{91BB51E6-2C53-C7C6-709E-F26A6BED8481}" dt="2024-05-01T14:06:17.562" v="211" actId="20577"/>
          <ac:spMkLst>
            <pc:docMk/>
            <pc:sldMk cId="1549129470" sldId="294"/>
            <ac:spMk id="5" creationId="{D3014D94-9C87-B6E9-265C-30936A8FEBEB}"/>
          </ac:spMkLst>
        </pc:spChg>
      </pc:sldChg>
      <pc:sldChg chg="modSp add replId">
        <pc:chgData name="Mia Gerber (STADIO - Centurion)" userId="S::miag@stadio.ac.za::d3f4434c-cc81-4823-ad51-d563427b1762" providerId="AD" clId="Web-{91BB51E6-2C53-C7C6-709E-F26A6BED8481}" dt="2024-05-01T14:09:13.610" v="254" actId="20577"/>
        <pc:sldMkLst>
          <pc:docMk/>
          <pc:sldMk cId="2657760219" sldId="295"/>
        </pc:sldMkLst>
        <pc:spChg chg="mod">
          <ac:chgData name="Mia Gerber (STADIO - Centurion)" userId="S::miag@stadio.ac.za::d3f4434c-cc81-4823-ad51-d563427b1762" providerId="AD" clId="Web-{91BB51E6-2C53-C7C6-709E-F26A6BED8481}" dt="2024-05-01T14:09:13.610" v="254" actId="20577"/>
          <ac:spMkLst>
            <pc:docMk/>
            <pc:sldMk cId="2657760219" sldId="295"/>
            <ac:spMk id="3" creationId="{946F557F-3DBE-6173-60F6-5F684AD27FD5}"/>
          </ac:spMkLst>
        </pc:spChg>
      </pc:sldChg>
    </pc:docChg>
  </pc:docChgLst>
  <pc:docChgLst>
    <pc:chgData name="Mia Gerber (STADIO - Centurion)" userId="S::miag@stadio.ac.za::d3f4434c-cc81-4823-ad51-d563427b1762" providerId="AD" clId="Web-{172F0D7B-60F8-D009-3400-7211DC52FB5E}"/>
    <pc:docChg chg="delSld modSld">
      <pc:chgData name="Mia Gerber (STADIO - Centurion)" userId="S::miag@stadio.ac.za::d3f4434c-cc81-4823-ad51-d563427b1762" providerId="AD" clId="Web-{172F0D7B-60F8-D009-3400-7211DC52FB5E}" dt="2024-03-24T13:28:38.177" v="36" actId="20577"/>
      <pc:docMkLst>
        <pc:docMk/>
      </pc:docMkLst>
      <pc:sldChg chg="modSp">
        <pc:chgData name="Mia Gerber (STADIO - Centurion)" userId="S::miag@stadio.ac.za::d3f4434c-cc81-4823-ad51-d563427b1762" providerId="AD" clId="Web-{172F0D7B-60F8-D009-3400-7211DC52FB5E}" dt="2024-03-24T11:25:31.149" v="8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172F0D7B-60F8-D009-3400-7211DC52FB5E}" dt="2024-03-24T11:25:31.149" v="8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172F0D7B-60F8-D009-3400-7211DC52FB5E}" dt="2024-03-24T11:25:49.510" v="18"/>
        <pc:sldMkLst>
          <pc:docMk/>
          <pc:sldMk cId="3050316331" sldId="278"/>
        </pc:sldMkLst>
      </pc:sldChg>
      <pc:sldChg chg="modSp">
        <pc:chgData name="Mia Gerber (STADIO - Centurion)" userId="S::miag@stadio.ac.za::d3f4434c-cc81-4823-ad51-d563427b1762" providerId="AD" clId="Web-{172F0D7B-60F8-D009-3400-7211DC52FB5E}" dt="2024-03-24T13:28:38.177" v="36" actId="20577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172F0D7B-60F8-D009-3400-7211DC52FB5E}" dt="2024-03-24T13:26:17.987" v="29" actId="20577"/>
          <ac:spMkLst>
            <pc:docMk/>
            <pc:sldMk cId="4270310816" sldId="27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172F0D7B-60F8-D009-3400-7211DC52FB5E}" dt="2024-03-24T13:28:38.177" v="36" actId="20577"/>
          <ac:spMkLst>
            <pc:docMk/>
            <pc:sldMk cId="4270310816" sldId="279"/>
            <ac:spMk id="5" creationId="{F0E410BB-7F0C-824A-D91E-533F35A1027E}"/>
          </ac:spMkLst>
        </pc:spChg>
      </pc:sldChg>
      <pc:sldChg chg="del">
        <pc:chgData name="Mia Gerber (STADIO - Centurion)" userId="S::miag@stadio.ac.za::d3f4434c-cc81-4823-ad51-d563427b1762" providerId="AD" clId="Web-{172F0D7B-60F8-D009-3400-7211DC52FB5E}" dt="2024-03-24T11:25:49.510" v="17"/>
        <pc:sldMkLst>
          <pc:docMk/>
          <pc:sldMk cId="2658828087" sldId="280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6"/>
        <pc:sldMkLst>
          <pc:docMk/>
          <pc:sldMk cId="3289337586" sldId="281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5"/>
        <pc:sldMkLst>
          <pc:docMk/>
          <pc:sldMk cId="3668372933" sldId="282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4"/>
        <pc:sldMkLst>
          <pc:docMk/>
          <pc:sldMk cId="2679212318" sldId="283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3"/>
        <pc:sldMkLst>
          <pc:docMk/>
          <pc:sldMk cId="4077435843" sldId="284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2"/>
        <pc:sldMkLst>
          <pc:docMk/>
          <pc:sldMk cId="3723596551" sldId="285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1"/>
        <pc:sldMkLst>
          <pc:docMk/>
          <pc:sldMk cId="2203616069" sldId="286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4.259" v="9"/>
        <pc:sldMkLst>
          <pc:docMk/>
          <pc:sldMk cId="947827021" sldId="287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0"/>
        <pc:sldMkLst>
          <pc:docMk/>
          <pc:sldMk cId="1464989545" sldId="288"/>
        </pc:sldMkLst>
      </pc:sldChg>
    </pc:docChg>
  </pc:docChgLst>
  <pc:docChgLst>
    <pc:chgData name="Mia Gerber (STADIO - Centurion)" userId="S::miag@stadio.ac.za::d3f4434c-cc81-4823-ad51-d563427b1762" providerId="AD" clId="Web-{B307FF3F-95C4-3834-1337-F71A1A1B6923}"/>
    <pc:docChg chg="addSld delSld modSld sldOrd">
      <pc:chgData name="Mia Gerber (STADIO - Centurion)" userId="S::miag@stadio.ac.za::d3f4434c-cc81-4823-ad51-d563427b1762" providerId="AD" clId="Web-{B307FF3F-95C4-3834-1337-F71A1A1B6923}" dt="2024-05-03T04:58:56.429" v="977" actId="20577"/>
      <pc:docMkLst>
        <pc:docMk/>
      </pc:docMkLst>
      <pc:sldChg chg="modSp">
        <pc:chgData name="Mia Gerber (STADIO - Centurion)" userId="S::miag@stadio.ac.za::d3f4434c-cc81-4823-ad51-d563427b1762" providerId="AD" clId="Web-{B307FF3F-95C4-3834-1337-F71A1A1B6923}" dt="2024-05-03T04:04:53.216" v="81" actId="20577"/>
        <pc:sldMkLst>
          <pc:docMk/>
          <pc:sldMk cId="1779101421" sldId="280"/>
        </pc:sldMkLst>
        <pc:spChg chg="mod">
          <ac:chgData name="Mia Gerber (STADIO - Centurion)" userId="S::miag@stadio.ac.za::d3f4434c-cc81-4823-ad51-d563427b1762" providerId="AD" clId="Web-{B307FF3F-95C4-3834-1337-F71A1A1B6923}" dt="2024-05-03T04:04:53.216" v="81" actId="20577"/>
          <ac:spMkLst>
            <pc:docMk/>
            <pc:sldMk cId="1779101421" sldId="280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B307FF3F-95C4-3834-1337-F71A1A1B6923}" dt="2024-05-03T04:12:36.549" v="220"/>
        <pc:sldMkLst>
          <pc:docMk/>
          <pc:sldMk cId="1047951808" sldId="281"/>
        </pc:sldMkLst>
        <pc:spChg chg="mod">
          <ac:chgData name="Mia Gerber (STADIO - Centurion)" userId="S::miag@stadio.ac.za::d3f4434c-cc81-4823-ad51-d563427b1762" providerId="AD" clId="Web-{B307FF3F-95C4-3834-1337-F71A1A1B6923}" dt="2024-05-03T04:08:25.520" v="180" actId="20577"/>
          <ac:spMkLst>
            <pc:docMk/>
            <pc:sldMk cId="1047951808" sldId="281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B307FF3F-95C4-3834-1337-F71A1A1B6923}" dt="2024-05-03T04:29:07.264" v="352" actId="20577"/>
        <pc:sldMkLst>
          <pc:docMk/>
          <pc:sldMk cId="417287988" sldId="282"/>
        </pc:sldMkLst>
        <pc:spChg chg="mod">
          <ac:chgData name="Mia Gerber (STADIO - Centurion)" userId="S::miag@stadio.ac.za::d3f4434c-cc81-4823-ad51-d563427b1762" providerId="AD" clId="Web-{B307FF3F-95C4-3834-1337-F71A1A1B6923}" dt="2024-05-03T04:29:07.264" v="352" actId="20577"/>
          <ac:spMkLst>
            <pc:docMk/>
            <pc:sldMk cId="417287988" sldId="282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B307FF3F-95C4-3834-1337-F71A1A1B6923}" dt="2024-05-03T04:54:46.560" v="926"/>
        <pc:sldMkLst>
          <pc:docMk/>
          <pc:sldMk cId="3859290177" sldId="283"/>
        </pc:sldMkLst>
        <pc:spChg chg="mod">
          <ac:chgData name="Mia Gerber (STADIO - Centurion)" userId="S::miag@stadio.ac.za::d3f4434c-cc81-4823-ad51-d563427b1762" providerId="AD" clId="Web-{B307FF3F-95C4-3834-1337-F71A1A1B6923}" dt="2024-05-03T04:36:28.372" v="437" actId="20577"/>
          <ac:spMkLst>
            <pc:docMk/>
            <pc:sldMk cId="3859290177" sldId="283"/>
            <ac:spMk id="3" creationId="{946F557F-3DBE-6173-60F6-5F684AD27FD5}"/>
          </ac:spMkLst>
        </pc:spChg>
      </pc:sldChg>
      <pc:sldChg chg="modSp addAnim">
        <pc:chgData name="Mia Gerber (STADIO - Centurion)" userId="S::miag@stadio.ac.za::d3f4434c-cc81-4823-ad51-d563427b1762" providerId="AD" clId="Web-{B307FF3F-95C4-3834-1337-F71A1A1B6923}" dt="2024-05-03T04:58:56.429" v="977" actId="20577"/>
        <pc:sldMkLst>
          <pc:docMk/>
          <pc:sldMk cId="1549129470" sldId="294"/>
        </pc:sldMkLst>
        <pc:spChg chg="mod">
          <ac:chgData name="Mia Gerber (STADIO - Centurion)" userId="S::miag@stadio.ac.za::d3f4434c-cc81-4823-ad51-d563427b1762" providerId="AD" clId="Web-{B307FF3F-95C4-3834-1337-F71A1A1B6923}" dt="2024-05-03T04:58:56.429" v="977" actId="20577"/>
          <ac:spMkLst>
            <pc:docMk/>
            <pc:sldMk cId="1549129470" sldId="294"/>
            <ac:spMk id="5" creationId="{D3014D94-9C87-B6E9-265C-30936A8FEBEB}"/>
          </ac:spMkLst>
        </pc:spChg>
      </pc:sldChg>
      <pc:sldChg chg="modSp del">
        <pc:chgData name="Mia Gerber (STADIO - Centurion)" userId="S::miag@stadio.ac.za::d3f4434c-cc81-4823-ad51-d563427b1762" providerId="AD" clId="Web-{B307FF3F-95C4-3834-1337-F71A1A1B6923}" dt="2024-05-03T04:06:43.813" v="175"/>
        <pc:sldMkLst>
          <pc:docMk/>
          <pc:sldMk cId="2657760219" sldId="295"/>
        </pc:sldMkLst>
        <pc:spChg chg="mod">
          <ac:chgData name="Mia Gerber (STADIO - Centurion)" userId="S::miag@stadio.ac.za::d3f4434c-cc81-4823-ad51-d563427b1762" providerId="AD" clId="Web-{B307FF3F-95C4-3834-1337-F71A1A1B6923}" dt="2024-05-03T04:02:59.491" v="75" actId="20577"/>
          <ac:spMkLst>
            <pc:docMk/>
            <pc:sldMk cId="2657760219" sldId="295"/>
            <ac:spMk id="3" creationId="{946F557F-3DBE-6173-60F6-5F684AD27FD5}"/>
          </ac:spMkLst>
        </pc:spChg>
      </pc:sldChg>
      <pc:sldChg chg="modSp add ord replId">
        <pc:chgData name="Mia Gerber (STADIO - Centurion)" userId="S::miag@stadio.ac.za::d3f4434c-cc81-4823-ad51-d563427b1762" providerId="AD" clId="Web-{B307FF3F-95C4-3834-1337-F71A1A1B6923}" dt="2024-05-03T04:03:21.101" v="77" actId="20577"/>
        <pc:sldMkLst>
          <pc:docMk/>
          <pc:sldMk cId="353794257" sldId="296"/>
        </pc:sldMkLst>
        <pc:spChg chg="mod">
          <ac:chgData name="Mia Gerber (STADIO - Centurion)" userId="S::miag@stadio.ac.za::d3f4434c-cc81-4823-ad51-d563427b1762" providerId="AD" clId="Web-{B307FF3F-95C4-3834-1337-F71A1A1B6923}" dt="2024-05-03T04:03:21.101" v="77" actId="20577"/>
          <ac:spMkLst>
            <pc:docMk/>
            <pc:sldMk cId="353794257" sldId="296"/>
            <ac:spMk id="3" creationId="{028B02EA-509E-2DD1-5CBE-F6BC9E1F9C64}"/>
          </ac:spMkLst>
        </pc:spChg>
      </pc:sldChg>
      <pc:sldChg chg="addSp delSp modSp add ord replId">
        <pc:chgData name="Mia Gerber (STADIO - Centurion)" userId="S::miag@stadio.ac.za::d3f4434c-cc81-4823-ad51-d563427b1762" providerId="AD" clId="Web-{B307FF3F-95C4-3834-1337-F71A1A1B6923}" dt="2024-05-03T04:28:48.997" v="347"/>
        <pc:sldMkLst>
          <pc:docMk/>
          <pc:sldMk cId="931506704" sldId="297"/>
        </pc:sldMkLst>
        <pc:spChg chg="mod">
          <ac:chgData name="Mia Gerber (STADIO - Centurion)" userId="S::miag@stadio.ac.za::d3f4434c-cc81-4823-ad51-d563427b1762" providerId="AD" clId="Web-{B307FF3F-95C4-3834-1337-F71A1A1B6923}" dt="2024-05-03T04:28:33.184" v="344" actId="14100"/>
          <ac:spMkLst>
            <pc:docMk/>
            <pc:sldMk cId="931506704" sldId="297"/>
            <ac:spMk id="3" creationId="{946F557F-3DBE-6173-60F6-5F684AD27FD5}"/>
          </ac:spMkLst>
        </pc:spChg>
        <pc:spChg chg="add del">
          <ac:chgData name="Mia Gerber (STADIO - Centurion)" userId="S::miag@stadio.ac.za::d3f4434c-cc81-4823-ad51-d563427b1762" providerId="AD" clId="Web-{B307FF3F-95C4-3834-1337-F71A1A1B6923}" dt="2024-05-03T04:27:17.010" v="339"/>
          <ac:spMkLst>
            <pc:docMk/>
            <pc:sldMk cId="931506704" sldId="297"/>
            <ac:spMk id="5" creationId="{12AAEFEA-43E3-B37B-9F66-F2F495C5F69F}"/>
          </ac:spMkLst>
        </pc:spChg>
        <pc:picChg chg="add mod">
          <ac:chgData name="Mia Gerber (STADIO - Centurion)" userId="S::miag@stadio.ac.za::d3f4434c-cc81-4823-ad51-d563427b1762" providerId="AD" clId="Web-{B307FF3F-95C4-3834-1337-F71A1A1B6923}" dt="2024-05-03T04:28:40.950" v="346" actId="1076"/>
          <ac:picMkLst>
            <pc:docMk/>
            <pc:sldMk cId="931506704" sldId="297"/>
            <ac:picMk id="4" creationId="{61DE7DF3-F068-149D-3AF7-BA652B873244}"/>
          </ac:picMkLst>
        </pc:picChg>
      </pc:sldChg>
      <pc:sldChg chg="addSp modSp new">
        <pc:chgData name="Mia Gerber (STADIO - Centurion)" userId="S::miag@stadio.ac.za::d3f4434c-cc81-4823-ad51-d563427b1762" providerId="AD" clId="Web-{B307FF3F-95C4-3834-1337-F71A1A1B6923}" dt="2024-05-03T04:38:33.267" v="567" actId="20577"/>
        <pc:sldMkLst>
          <pc:docMk/>
          <pc:sldMk cId="3017000736" sldId="298"/>
        </pc:sldMkLst>
        <pc:spChg chg="mod">
          <ac:chgData name="Mia Gerber (STADIO - Centurion)" userId="S::miag@stadio.ac.za::d3f4434c-cc81-4823-ad51-d563427b1762" providerId="AD" clId="Web-{B307FF3F-95C4-3834-1337-F71A1A1B6923}" dt="2024-05-03T04:36:37.044" v="440" actId="20577"/>
          <ac:spMkLst>
            <pc:docMk/>
            <pc:sldMk cId="3017000736" sldId="298"/>
            <ac:spMk id="2" creationId="{8FF1F295-6823-2005-0CD9-FBA4F9F3CDE7}"/>
          </ac:spMkLst>
        </pc:spChg>
        <pc:spChg chg="mod">
          <ac:chgData name="Mia Gerber (STADIO - Centurion)" userId="S::miag@stadio.ac.za::d3f4434c-cc81-4823-ad51-d563427b1762" providerId="AD" clId="Web-{B307FF3F-95C4-3834-1337-F71A1A1B6923}" dt="2024-05-03T04:38:33.267" v="567" actId="20577"/>
          <ac:spMkLst>
            <pc:docMk/>
            <pc:sldMk cId="3017000736" sldId="298"/>
            <ac:spMk id="3" creationId="{7A5EADFE-A9CC-4AE5-E796-60D310EC9AE8}"/>
          </ac:spMkLst>
        </pc:spChg>
        <pc:picChg chg="add mod">
          <ac:chgData name="Mia Gerber (STADIO - Centurion)" userId="S::miag@stadio.ac.za::d3f4434c-cc81-4823-ad51-d563427b1762" providerId="AD" clId="Web-{B307FF3F-95C4-3834-1337-F71A1A1B6923}" dt="2024-05-03T04:38:20.688" v="554" actId="1076"/>
          <ac:picMkLst>
            <pc:docMk/>
            <pc:sldMk cId="3017000736" sldId="298"/>
            <ac:picMk id="4" creationId="{EA0A7487-F48C-9E10-9D3D-940F879DC26F}"/>
          </ac:picMkLst>
        </pc:picChg>
      </pc:sldChg>
      <pc:sldChg chg="addSp delSp modSp add replId">
        <pc:chgData name="Mia Gerber (STADIO - Centurion)" userId="S::miag@stadio.ac.za::d3f4434c-cc81-4823-ad51-d563427b1762" providerId="AD" clId="Web-{B307FF3F-95C4-3834-1337-F71A1A1B6923}" dt="2024-05-03T04:44:40.966" v="691" actId="14100"/>
        <pc:sldMkLst>
          <pc:docMk/>
          <pc:sldMk cId="3675704553" sldId="299"/>
        </pc:sldMkLst>
        <pc:spChg chg="mod">
          <ac:chgData name="Mia Gerber (STADIO - Centurion)" userId="S::miag@stadio.ac.za::d3f4434c-cc81-4823-ad51-d563427b1762" providerId="AD" clId="Web-{B307FF3F-95C4-3834-1337-F71A1A1B6923}" dt="2024-05-03T04:39:35.441" v="675" actId="14100"/>
          <ac:spMkLst>
            <pc:docMk/>
            <pc:sldMk cId="3675704553" sldId="299"/>
            <ac:spMk id="3" creationId="{7A5EADFE-A9CC-4AE5-E796-60D310EC9AE8}"/>
          </ac:spMkLst>
        </pc:spChg>
        <pc:picChg chg="del">
          <ac:chgData name="Mia Gerber (STADIO - Centurion)" userId="S::miag@stadio.ac.za::d3f4434c-cc81-4823-ad51-d563427b1762" providerId="AD" clId="Web-{B307FF3F-95C4-3834-1337-F71A1A1B6923}" dt="2024-05-03T04:39:36.816" v="676"/>
          <ac:picMkLst>
            <pc:docMk/>
            <pc:sldMk cId="3675704553" sldId="299"/>
            <ac:picMk id="4" creationId="{EA0A7487-F48C-9E10-9D3D-940F879DC26F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44:40.966" v="691" actId="14100"/>
          <ac:picMkLst>
            <pc:docMk/>
            <pc:sldMk cId="3675704553" sldId="299"/>
            <ac:picMk id="5" creationId="{A14DD98D-4B23-E488-1C30-167D5A5B9C1B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44:35.404" v="690" actId="1076"/>
          <ac:picMkLst>
            <pc:docMk/>
            <pc:sldMk cId="3675704553" sldId="299"/>
            <ac:picMk id="6" creationId="{C8B35464-D483-B9EB-6891-F4B9225DFCD8}"/>
          </ac:picMkLst>
        </pc:picChg>
      </pc:sldChg>
      <pc:sldChg chg="addSp delSp modSp add replId addAnim">
        <pc:chgData name="Mia Gerber (STADIO - Centurion)" userId="S::miag@stadio.ac.za::d3f4434c-cc81-4823-ad51-d563427b1762" providerId="AD" clId="Web-{B307FF3F-95C4-3834-1337-F71A1A1B6923}" dt="2024-05-03T04:54:33.715" v="925" actId="1076"/>
        <pc:sldMkLst>
          <pc:docMk/>
          <pc:sldMk cId="212757032" sldId="300"/>
        </pc:sldMkLst>
        <pc:spChg chg="mod">
          <ac:chgData name="Mia Gerber (STADIO - Centurion)" userId="S::miag@stadio.ac.za::d3f4434c-cc81-4823-ad51-d563427b1762" providerId="AD" clId="Web-{B307FF3F-95C4-3834-1337-F71A1A1B6923}" dt="2024-05-03T04:45:46.500" v="758" actId="20577"/>
          <ac:spMkLst>
            <pc:docMk/>
            <pc:sldMk cId="212757032" sldId="300"/>
            <ac:spMk id="3" creationId="{7A5EADFE-A9CC-4AE5-E796-60D310EC9AE8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2:49.107" v="858" actId="1076"/>
          <ac:spMkLst>
            <pc:docMk/>
            <pc:sldMk cId="212757032" sldId="300"/>
            <ac:spMk id="11" creationId="{AF7257B3-A5CC-9345-C5E9-C90099A1E7CD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4:33.684" v="921" actId="1076"/>
          <ac:spMkLst>
            <pc:docMk/>
            <pc:sldMk cId="212757032" sldId="300"/>
            <ac:spMk id="15" creationId="{32A34C3E-D1D8-CBE5-38B7-41A1ABA44892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3:42.994" v="904" actId="20577"/>
          <ac:spMkLst>
            <pc:docMk/>
            <pc:sldMk cId="212757032" sldId="300"/>
            <ac:spMk id="19" creationId="{940A7541-5531-627C-9525-8626CAE1E02F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4:33.700" v="923" actId="1076"/>
          <ac:spMkLst>
            <pc:docMk/>
            <pc:sldMk cId="212757032" sldId="300"/>
            <ac:spMk id="23" creationId="{D3E92219-1D19-1AB9-B8E1-6F1BC6DCA571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3:59.917" v="911" actId="20577"/>
          <ac:spMkLst>
            <pc:docMk/>
            <pc:sldMk cId="212757032" sldId="300"/>
            <ac:spMk id="27" creationId="{7E7E3095-B2A8-3C39-24E1-1F13D5542352}"/>
          </ac:spMkLst>
        </pc:spChg>
        <pc:spChg chg="add mod">
          <ac:chgData name="Mia Gerber (STADIO - Centurion)" userId="S::miag@stadio.ac.za::d3f4434c-cc81-4823-ad51-d563427b1762" providerId="AD" clId="Web-{B307FF3F-95C4-3834-1337-F71A1A1B6923}" dt="2024-05-03T04:54:33.715" v="925" actId="1076"/>
          <ac:spMkLst>
            <pc:docMk/>
            <pc:sldMk cId="212757032" sldId="300"/>
            <ac:spMk id="31" creationId="{157C606C-FBCA-A187-D54B-664EB3D0C20D}"/>
          </ac:spMkLst>
        </pc:spChg>
        <pc:picChg chg="del">
          <ac:chgData name="Mia Gerber (STADIO - Centurion)" userId="S::miag@stadio.ac.za::d3f4434c-cc81-4823-ad51-d563427b1762" providerId="AD" clId="Web-{B307FF3F-95C4-3834-1337-F71A1A1B6923}" dt="2024-05-03T04:45:47.843" v="759"/>
          <ac:picMkLst>
            <pc:docMk/>
            <pc:sldMk cId="212757032" sldId="300"/>
            <ac:picMk id="4" creationId="{EA0A7487-F48C-9E10-9D3D-940F879DC26F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49:26.538" v="767" actId="1076"/>
          <ac:picMkLst>
            <pc:docMk/>
            <pc:sldMk cId="212757032" sldId="300"/>
            <ac:picMk id="5" creationId="{FB64380D-4920-7E75-D12E-992B504329D0}"/>
          </ac:picMkLst>
        </pc:picChg>
        <pc:picChg chg="add del mod">
          <ac:chgData name="Mia Gerber (STADIO - Centurion)" userId="S::miag@stadio.ac.za::d3f4434c-cc81-4823-ad51-d563427b1762" providerId="AD" clId="Web-{B307FF3F-95C4-3834-1337-F71A1A1B6923}" dt="2024-05-03T04:49:32.570" v="771"/>
          <ac:picMkLst>
            <pc:docMk/>
            <pc:sldMk cId="212757032" sldId="300"/>
            <ac:picMk id="6" creationId="{A80D212C-6A06-2C13-185B-3C65168EDB6D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49:28.148" v="770" actId="1076"/>
          <ac:picMkLst>
            <pc:docMk/>
            <pc:sldMk cId="212757032" sldId="300"/>
            <ac:picMk id="7" creationId="{B410C2A4-F4F1-5210-A046-A0083271A927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2:45.857" v="857" actId="14100"/>
          <ac:picMkLst>
            <pc:docMk/>
            <pc:sldMk cId="212757032" sldId="300"/>
            <ac:picMk id="9" creationId="{4462F5C7-6EA7-157C-D355-8D318BA03F14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4:33.684" v="920" actId="1076"/>
          <ac:picMkLst>
            <pc:docMk/>
            <pc:sldMk cId="212757032" sldId="300"/>
            <ac:picMk id="13" creationId="{6A16A6A4-F163-2B6A-2162-6630B8D416F3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3:31.899" v="888" actId="1076"/>
          <ac:picMkLst>
            <pc:docMk/>
            <pc:sldMk cId="212757032" sldId="300"/>
            <ac:picMk id="17" creationId="{16725B7A-54C4-A4CB-57A5-74DF20582331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4:33.700" v="922" actId="1076"/>
          <ac:picMkLst>
            <pc:docMk/>
            <pc:sldMk cId="212757032" sldId="300"/>
            <ac:picMk id="21" creationId="{57719662-5831-2FB2-9662-F0D34B8907E1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3:38.166" v="896" actId="1076"/>
          <ac:picMkLst>
            <pc:docMk/>
            <pc:sldMk cId="212757032" sldId="300"/>
            <ac:picMk id="25" creationId="{4CF52119-01B9-8E12-98D6-6E796177A9A7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4:33.700" v="924" actId="1076"/>
          <ac:picMkLst>
            <pc:docMk/>
            <pc:sldMk cId="212757032" sldId="300"/>
            <ac:picMk id="29" creationId="{874CC46F-89C3-BB45-9AD0-32B74D6DB16D}"/>
          </ac:picMkLst>
        </pc:picChg>
        <pc:picChg chg="add mod">
          <ac:chgData name="Mia Gerber (STADIO - Centurion)" userId="S::miag@stadio.ac.za::d3f4434c-cc81-4823-ad51-d563427b1762" providerId="AD" clId="Web-{B307FF3F-95C4-3834-1337-F71A1A1B6923}" dt="2024-05-03T04:54:25.215" v="919" actId="14100"/>
          <ac:picMkLst>
            <pc:docMk/>
            <pc:sldMk cId="212757032" sldId="300"/>
            <ac:picMk id="32" creationId="{A8F73192-9C85-DB6A-C7F6-A3752E89623F}"/>
          </ac:picMkLst>
        </pc:picChg>
      </pc:sldChg>
    </pc:docChg>
  </pc:docChgLst>
  <pc:docChgLst>
    <pc:chgData name="Mia Gerber (STADIO - Centurion)" userId="S::miag@stadio.ac.za::d3f4434c-cc81-4823-ad51-d563427b1762" providerId="AD" clId="Web-{8C5855B1-B1D7-294C-93A4-7599DE3B78F6}"/>
    <pc:docChg chg="addSld modSld">
      <pc:chgData name="Mia Gerber (STADIO - Centurion)" userId="S::miag@stadio.ac.za::d3f4434c-cc81-4823-ad51-d563427b1762" providerId="AD" clId="Web-{8C5855B1-B1D7-294C-93A4-7599DE3B78F6}" dt="2024-03-17T16:55:44.884" v="371"/>
      <pc:docMkLst>
        <pc:docMk/>
      </pc:docMkLst>
      <pc:sldChg chg="addSp delSp modSp">
        <pc:chgData name="Mia Gerber (STADIO - Centurion)" userId="S::miag@stadio.ac.za::d3f4434c-cc81-4823-ad51-d563427b1762" providerId="AD" clId="Web-{8C5855B1-B1D7-294C-93A4-7599DE3B78F6}" dt="2024-03-17T13:54:31.286" v="49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8C5855B1-B1D7-294C-93A4-7599DE3B78F6}" dt="2024-03-17T13:53:23.893" v="24" actId="20577"/>
          <ac:spMkLst>
            <pc:docMk/>
            <pc:sldMk cId="1268552804" sldId="269"/>
            <ac:spMk id="2" creationId="{83990F5B-1A9B-C7DE-CFC6-EA6A151C9873}"/>
          </ac:spMkLst>
        </pc:spChg>
        <pc:spChg chg="add mod">
          <ac:chgData name="Mia Gerber (STADIO - Centurion)" userId="S::miag@stadio.ac.za::d3f4434c-cc81-4823-ad51-d563427b1762" providerId="AD" clId="Web-{8C5855B1-B1D7-294C-93A4-7599DE3B78F6}" dt="2024-03-17T13:54:31.286" v="49" actId="20577"/>
          <ac:spMkLst>
            <pc:docMk/>
            <pc:sldMk cId="1268552804" sldId="269"/>
            <ac:spMk id="5" creationId="{F3F99250-6E05-6FF0-D354-173FDA56123E}"/>
          </ac:spMkLst>
        </pc:spChg>
        <pc:picChg chg="del">
          <ac:chgData name="Mia Gerber (STADIO - Centurion)" userId="S::miag@stadio.ac.za::d3f4434c-cc81-4823-ad51-d563427b1762" providerId="AD" clId="Web-{8C5855B1-B1D7-294C-93A4-7599DE3B78F6}" dt="2024-03-17T13:53:11.424" v="1"/>
          <ac:picMkLst>
            <pc:docMk/>
            <pc:sldMk cId="1268552804" sldId="269"/>
            <ac:picMk id="4" creationId="{387E8C71-1CDA-6A1B-F812-4CCF9DE49178}"/>
          </ac:picMkLst>
        </pc:picChg>
      </pc:sldChg>
      <pc:sldChg chg="modSp">
        <pc:chgData name="Mia Gerber (STADIO - Centurion)" userId="S::miag@stadio.ac.za::d3f4434c-cc81-4823-ad51-d563427b1762" providerId="AD" clId="Web-{8C5855B1-B1D7-294C-93A4-7599DE3B78F6}" dt="2024-03-17T16:44:19.693" v="346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8C5855B1-B1D7-294C-93A4-7599DE3B78F6}" dt="2024-03-17T16:44:19.693" v="346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modSp">
        <pc:chgData name="Mia Gerber (STADIO - Centurion)" userId="S::miag@stadio.ac.za::d3f4434c-cc81-4823-ad51-d563427b1762" providerId="AD" clId="Web-{8C5855B1-B1D7-294C-93A4-7599DE3B78F6}" dt="2024-03-17T16:44:13.818" v="345" actId="20577"/>
        <pc:sldMkLst>
          <pc:docMk/>
          <pc:sldMk cId="841252603" sldId="276"/>
        </pc:sldMkLst>
        <pc:spChg chg="mod">
          <ac:chgData name="Mia Gerber (STADIO - Centurion)" userId="S::miag@stadio.ac.za::d3f4434c-cc81-4823-ad51-d563427b1762" providerId="AD" clId="Web-{8C5855B1-B1D7-294C-93A4-7599DE3B78F6}" dt="2024-03-17T16:44:13.818" v="345" actId="20577"/>
          <ac:spMkLst>
            <pc:docMk/>
            <pc:sldMk cId="841252603" sldId="276"/>
            <ac:spMk id="3" creationId="{A7017CB6-8106-B653-75C6-78EB0DEE2036}"/>
          </ac:spMkLst>
        </pc:spChg>
      </pc:sldChg>
      <pc:sldChg chg="addSp delSp modSp">
        <pc:chgData name="Mia Gerber (STADIO - Centurion)" userId="S::miag@stadio.ac.za::d3f4434c-cc81-4823-ad51-d563427b1762" providerId="AD" clId="Web-{8C5855B1-B1D7-294C-93A4-7599DE3B78F6}" dt="2024-03-17T16:55:44.884" v="371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8C5855B1-B1D7-294C-93A4-7599DE3B78F6}" dt="2024-03-17T16:55:10.930" v="363" actId="20577"/>
          <ac:spMkLst>
            <pc:docMk/>
            <pc:sldMk cId="4193918366" sldId="277"/>
            <ac:spMk id="3" creationId="{A7017CB6-8106-B653-75C6-78EB0DEE2036}"/>
          </ac:spMkLst>
        </pc:spChg>
        <pc:inkChg chg="add">
          <ac:chgData name="Mia Gerber (STADIO - Centurion)" userId="S::miag@stadio.ac.za::d3f4434c-cc81-4823-ad51-d563427b1762" providerId="AD" clId="Web-{8C5855B1-B1D7-294C-93A4-7599DE3B78F6}" dt="2024-03-17T16:55:37.571" v="364"/>
          <ac:inkMkLst>
            <pc:docMk/>
            <pc:sldMk cId="4193918366" sldId="277"/>
            <ac:inkMk id="4" creationId="{F1711971-F44A-86EE-DB76-477D960C3585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38.243" v="365"/>
          <ac:inkMkLst>
            <pc:docMk/>
            <pc:sldMk cId="4193918366" sldId="277"/>
            <ac:inkMk id="5" creationId="{EC687CBF-2586-D054-EB4A-B45F9184BEF4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41.478" v="366"/>
          <ac:inkMkLst>
            <pc:docMk/>
            <pc:sldMk cId="4193918366" sldId="277"/>
            <ac:inkMk id="6" creationId="{A6665671-D169-D5C1-1F5C-2DF4ECE743DA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41.931" v="367"/>
          <ac:inkMkLst>
            <pc:docMk/>
            <pc:sldMk cId="4193918366" sldId="277"/>
            <ac:inkMk id="7" creationId="{D78B266F-16A2-D51E-505F-471E5B934201}"/>
          </ac:inkMkLst>
        </pc:inkChg>
        <pc:inkChg chg="add del">
          <ac:chgData name="Mia Gerber (STADIO - Centurion)" userId="S::miag@stadio.ac.za::d3f4434c-cc81-4823-ad51-d563427b1762" providerId="AD" clId="Web-{8C5855B1-B1D7-294C-93A4-7599DE3B78F6}" dt="2024-03-17T16:55:44.884" v="371"/>
          <ac:inkMkLst>
            <pc:docMk/>
            <pc:sldMk cId="4193918366" sldId="277"/>
            <ac:inkMk id="8" creationId="{71C391CE-245F-B114-B264-E628D15BC5EE}"/>
          </ac:inkMkLst>
        </pc:inkChg>
        <pc:inkChg chg="add del">
          <ac:chgData name="Mia Gerber (STADIO - Centurion)" userId="S::miag@stadio.ac.za::d3f4434c-cc81-4823-ad51-d563427b1762" providerId="AD" clId="Web-{8C5855B1-B1D7-294C-93A4-7599DE3B78F6}" dt="2024-03-17T16:55:43.743" v="370"/>
          <ac:inkMkLst>
            <pc:docMk/>
            <pc:sldMk cId="4193918366" sldId="277"/>
            <ac:inkMk id="9" creationId="{23057008-8801-395C-3013-7E57FBFA811D}"/>
          </ac:inkMkLst>
        </pc:inkChg>
      </pc:sldChg>
      <pc:sldChg chg="addSp modSp">
        <pc:chgData name="Mia Gerber (STADIO - Centurion)" userId="S::miag@stadio.ac.za::d3f4434c-cc81-4823-ad51-d563427b1762" providerId="AD" clId="Web-{8C5855B1-B1D7-294C-93A4-7599DE3B78F6}" dt="2024-03-17T16:44:22.897" v="347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8C5855B1-B1D7-294C-93A4-7599DE3B78F6}" dt="2024-03-17T16:44:22.897" v="347" actId="20577"/>
          <ac:spMkLst>
            <pc:docMk/>
            <pc:sldMk cId="3050316331" sldId="278"/>
            <ac:spMk id="3" creationId="{A7017CB6-8106-B653-75C6-78EB0DEE2036}"/>
          </ac:spMkLst>
        </pc:spChg>
        <pc:picChg chg="add mod">
          <ac:chgData name="Mia Gerber (STADIO - Centurion)" userId="S::miag@stadio.ac.za::d3f4434c-cc81-4823-ad51-d563427b1762" providerId="AD" clId="Web-{8C5855B1-B1D7-294C-93A4-7599DE3B78F6}" dt="2024-03-17T14:53:06.044" v="94" actId="1076"/>
          <ac:picMkLst>
            <pc:docMk/>
            <pc:sldMk cId="3050316331" sldId="278"/>
            <ac:picMk id="4" creationId="{2AD7FD4D-D22A-6BBE-1821-0A614059794F}"/>
          </ac:picMkLst>
        </pc:picChg>
      </pc:sldChg>
      <pc:sldChg chg="add replId">
        <pc:chgData name="Mia Gerber (STADIO - Centurion)" userId="S::miag@stadio.ac.za::d3f4434c-cc81-4823-ad51-d563427b1762" providerId="AD" clId="Web-{8C5855B1-B1D7-294C-93A4-7599DE3B78F6}" dt="2024-03-17T13:53:08.674" v="0"/>
        <pc:sldMkLst>
          <pc:docMk/>
          <pc:sldMk cId="4270310816" sldId="279"/>
        </pc:sldMkLst>
      </pc:sldChg>
      <pc:sldChg chg="add replId">
        <pc:chgData name="Mia Gerber (STADIO - Centurion)" userId="S::miag@stadio.ac.za::d3f4434c-cc81-4823-ad51-d563427b1762" providerId="AD" clId="Web-{8C5855B1-B1D7-294C-93A4-7599DE3B78F6}" dt="2024-03-17T16:55:03.648" v="350"/>
        <pc:sldMkLst>
          <pc:docMk/>
          <pc:sldMk cId="4019324557" sldId="280"/>
        </pc:sldMkLst>
      </pc:sldChg>
    </pc:docChg>
  </pc:docChgLst>
  <pc:docChgLst>
    <pc:chgData name="Mia Gerber (STADIO - Centurion)" userId="S::miag@stadio.ac.za::d3f4434c-cc81-4823-ad51-d563427b1762" providerId="AD" clId="Web-{56F51FEF-405D-5694-1A8A-E96C0B33921B}"/>
    <pc:docChg chg="addSld delSld modSld sldOrd">
      <pc:chgData name="Mia Gerber (STADIO - Centurion)" userId="S::miag@stadio.ac.za::d3f4434c-cc81-4823-ad51-d563427b1762" providerId="AD" clId="Web-{56F51FEF-405D-5694-1A8A-E96C0B33921B}" dt="2024-03-17T11:48:50.605" v="369" actId="20577"/>
      <pc:docMkLst>
        <pc:docMk/>
      </pc:docMkLst>
      <pc:sldChg chg="modSp">
        <pc:chgData name="Mia Gerber (STADIO - Centurion)" userId="S::miag@stadio.ac.za::d3f4434c-cc81-4823-ad51-d563427b1762" providerId="AD" clId="Web-{56F51FEF-405D-5694-1A8A-E96C0B33921B}" dt="2024-03-17T11:24:35.447" v="22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56F51FEF-405D-5694-1A8A-E96C0B33921B}" dt="2024-03-17T11:24:35.447" v="22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56F51FEF-405D-5694-1A8A-E96C0B33921B}" dt="2024-03-17T11:25:43.796" v="23"/>
        <pc:sldMkLst>
          <pc:docMk/>
          <pc:sldMk cId="3990982004" sldId="267"/>
        </pc:sldMkLst>
      </pc:sldChg>
      <pc:sldChg chg="addSp delSp modSp delAnim">
        <pc:chgData name="Mia Gerber (STADIO - Centurion)" userId="S::miag@stadio.ac.za::d3f4434c-cc81-4823-ad51-d563427b1762" providerId="AD" clId="Web-{56F51FEF-405D-5694-1A8A-E96C0B33921B}" dt="2024-03-17T11:27:33.038" v="31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56F51FEF-405D-5694-1A8A-E96C0B33921B}" dt="2024-03-17T11:25:47.077" v="24" actId="20577"/>
          <ac:spMkLst>
            <pc:docMk/>
            <pc:sldMk cId="1268552804" sldId="269"/>
            <ac:spMk id="2" creationId="{83990F5B-1A9B-C7DE-CFC6-EA6A151C9873}"/>
          </ac:spMkLst>
        </pc:spChg>
        <pc:spChg chg="del mod">
          <ac:chgData name="Mia Gerber (STADIO - Centurion)" userId="S::miag@stadio.ac.za::d3f4434c-cc81-4823-ad51-d563427b1762" providerId="AD" clId="Web-{56F51FEF-405D-5694-1A8A-E96C0B33921B}" dt="2024-03-17T11:27:33.038" v="31"/>
          <ac:spMkLst>
            <pc:docMk/>
            <pc:sldMk cId="1268552804" sldId="269"/>
            <ac:spMk id="3" creationId="{A7017CB6-8106-B653-75C6-78EB0DEE2036}"/>
          </ac:spMkLst>
        </pc:spChg>
        <pc:picChg chg="add mod ord">
          <ac:chgData name="Mia Gerber (STADIO - Centurion)" userId="S::miag@stadio.ac.za::d3f4434c-cc81-4823-ad51-d563427b1762" providerId="AD" clId="Web-{56F51FEF-405D-5694-1A8A-E96C0B33921B}" dt="2024-03-17T11:27:33.038" v="31"/>
          <ac:picMkLst>
            <pc:docMk/>
            <pc:sldMk cId="1268552804" sldId="269"/>
            <ac:picMk id="4" creationId="{387E8C71-1CDA-6A1B-F812-4CCF9DE49178}"/>
          </ac:picMkLst>
        </pc:picChg>
      </pc:sldChg>
      <pc:sldChg chg="del">
        <pc:chgData name="Mia Gerber (STADIO - Centurion)" userId="S::miag@stadio.ac.za::d3f4434c-cc81-4823-ad51-d563427b1762" providerId="AD" clId="Web-{56F51FEF-405D-5694-1A8A-E96C0B33921B}" dt="2024-03-17T11:25:54.656" v="29"/>
        <pc:sldMkLst>
          <pc:docMk/>
          <pc:sldMk cId="2039666279" sldId="270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8"/>
        <pc:sldMkLst>
          <pc:docMk/>
          <pc:sldMk cId="828333191" sldId="271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7"/>
        <pc:sldMkLst>
          <pc:docMk/>
          <pc:sldMk cId="141964732" sldId="272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6"/>
        <pc:sldMkLst>
          <pc:docMk/>
          <pc:sldMk cId="990029053" sldId="273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30"/>
        <pc:sldMkLst>
          <pc:docMk/>
          <pc:sldMk cId="200809142" sldId="274"/>
        </pc:sldMkLst>
      </pc:sldChg>
      <pc:sldChg chg="modSp">
        <pc:chgData name="Mia Gerber (STADIO - Centurion)" userId="S::miag@stadio.ac.za::d3f4434c-cc81-4823-ad51-d563427b1762" providerId="AD" clId="Web-{56F51FEF-405D-5694-1A8A-E96C0B33921B}" dt="2024-03-17T11:30:08.721" v="144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56F51FEF-405D-5694-1A8A-E96C0B33921B}" dt="2024-03-17T11:29:39.953" v="109" actId="20577"/>
          <ac:spMkLst>
            <pc:docMk/>
            <pc:sldMk cId="1909704959" sldId="275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30:08.721" v="144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56F51FEF-405D-5694-1A8A-E96C0B33921B}" dt="2024-03-17T11:30:03.142" v="140" actId="20577"/>
        <pc:sldMkLst>
          <pc:docMk/>
          <pc:sldMk cId="841252603" sldId="276"/>
        </pc:sldMkLst>
        <pc:spChg chg="mod">
          <ac:chgData name="Mia Gerber (STADIO - Centurion)" userId="S::miag@stadio.ac.za::d3f4434c-cc81-4823-ad51-d563427b1762" providerId="AD" clId="Web-{56F51FEF-405D-5694-1A8A-E96C0B33921B}" dt="2024-03-17T11:29:52.517" v="137" actId="20577"/>
          <ac:spMkLst>
            <pc:docMk/>
            <pc:sldMk cId="841252603" sldId="276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30:03.142" v="140" actId="20577"/>
          <ac:spMkLst>
            <pc:docMk/>
            <pc:sldMk cId="841252603" sldId="276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56F51FEF-405D-5694-1A8A-E96C0B33921B}" dt="2024-03-17T11:48:50.605" v="369" actId="20577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56F51FEF-405D-5694-1A8A-E96C0B33921B}" dt="2024-03-17T11:33:16.438" v="206" actId="20577"/>
          <ac:spMkLst>
            <pc:docMk/>
            <pc:sldMk cId="4193918366" sldId="277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48:50.605" v="369" actId="20577"/>
          <ac:spMkLst>
            <pc:docMk/>
            <pc:sldMk cId="4193918366" sldId="277"/>
            <ac:spMk id="3" creationId="{A7017CB6-8106-B653-75C6-78EB0DEE2036}"/>
          </ac:spMkLst>
        </pc:spChg>
      </pc:sldChg>
      <pc:sldChg chg="modSp add ord replId">
        <pc:chgData name="Mia Gerber (STADIO - Centurion)" userId="S::miag@stadio.ac.za::d3f4434c-cc81-4823-ad51-d563427b1762" providerId="AD" clId="Web-{56F51FEF-405D-5694-1A8A-E96C0B33921B}" dt="2024-03-17T11:28:40.840" v="62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56F51FEF-405D-5694-1A8A-E96C0B33921B}" dt="2024-03-17T11:28:29.292" v="58" actId="20577"/>
          <ac:spMkLst>
            <pc:docMk/>
            <pc:sldMk cId="3050316331" sldId="278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28:37.902" v="61" actId="20577"/>
          <ac:spMkLst>
            <pc:docMk/>
            <pc:sldMk cId="3050316331" sldId="278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F1692F75-A0AA-7D1A-ABED-5EE0D50DD172}"/>
    <pc:docChg chg="modSld">
      <pc:chgData name="Mia Gerber (STADIO - Centurion)" userId="S::miag@stadio.ac.za::d3f4434c-cc81-4823-ad51-d563427b1762" providerId="AD" clId="Web-{F1692F75-A0AA-7D1A-ABED-5EE0D50DD172}" dt="2024-03-21T17:05:19.935" v="37" actId="1076"/>
      <pc:docMkLst>
        <pc:docMk/>
      </pc:docMkLst>
      <pc:sldChg chg="addSp modSp">
        <pc:chgData name="Mia Gerber (STADIO - Centurion)" userId="S::miag@stadio.ac.za::d3f4434c-cc81-4823-ad51-d563427b1762" providerId="AD" clId="Web-{F1692F75-A0AA-7D1A-ABED-5EE0D50DD172}" dt="2024-03-21T17:05:19.935" v="37" actId="1076"/>
        <pc:sldMkLst>
          <pc:docMk/>
          <pc:sldMk cId="2658828087" sldId="280"/>
        </pc:sldMkLst>
        <pc:spChg chg="add mod">
          <ac:chgData name="Mia Gerber (STADIO - Centurion)" userId="S::miag@stadio.ac.za::d3f4434c-cc81-4823-ad51-d563427b1762" providerId="AD" clId="Web-{F1692F75-A0AA-7D1A-ABED-5EE0D50DD172}" dt="2024-03-21T17:05:19.935" v="36" actId="1076"/>
          <ac:spMkLst>
            <pc:docMk/>
            <pc:sldMk cId="2658828087" sldId="280"/>
            <ac:spMk id="7" creationId="{9A21BD3F-3A45-DE44-C3AB-56AB62937AB5}"/>
          </ac:spMkLst>
        </pc:spChg>
        <pc:spChg chg="add mod">
          <ac:chgData name="Mia Gerber (STADIO - Centurion)" userId="S::miag@stadio.ac.za::d3f4434c-cc81-4823-ad51-d563427b1762" providerId="AD" clId="Web-{F1692F75-A0AA-7D1A-ABED-5EE0D50DD172}" dt="2024-03-21T17:05:19.935" v="37" actId="1076"/>
          <ac:spMkLst>
            <pc:docMk/>
            <pc:sldMk cId="2658828087" sldId="280"/>
            <ac:spMk id="9" creationId="{51CDDA25-C6D7-F9DF-A336-4351021044D9}"/>
          </ac:spMkLst>
        </pc:spChg>
        <pc:picChg chg="add mod">
          <ac:chgData name="Mia Gerber (STADIO - Centurion)" userId="S::miag@stadio.ac.za::d3f4434c-cc81-4823-ad51-d563427b1762" providerId="AD" clId="Web-{F1692F75-A0AA-7D1A-ABED-5EE0D50DD172}" dt="2024-03-21T17:05:09.512" v="33" actId="14100"/>
          <ac:picMkLst>
            <pc:docMk/>
            <pc:sldMk cId="2658828087" sldId="280"/>
            <ac:picMk id="4" creationId="{84E70AE7-A7BD-C6CA-DD20-BE95CCB43C19}"/>
          </ac:picMkLst>
        </pc:picChg>
        <pc:picChg chg="add mod">
          <ac:chgData name="Mia Gerber (STADIO - Centurion)" userId="S::miag@stadio.ac.za::d3f4434c-cc81-4823-ad51-d563427b1762" providerId="AD" clId="Web-{F1692F75-A0AA-7D1A-ABED-5EE0D50DD172}" dt="2024-03-21T17:05:01.606" v="30" actId="1076"/>
          <ac:picMkLst>
            <pc:docMk/>
            <pc:sldMk cId="2658828087" sldId="280"/>
            <ac:picMk id="5" creationId="{BE11B4AE-3936-A65D-1688-0BE7B5A6DA50}"/>
          </ac:picMkLst>
        </pc:picChg>
      </pc:sldChg>
      <pc:sldChg chg="modSp">
        <pc:chgData name="Mia Gerber (STADIO - Centurion)" userId="S::miag@stadio.ac.za::d3f4434c-cc81-4823-ad51-d563427b1762" providerId="AD" clId="Web-{F1692F75-A0AA-7D1A-ABED-5EE0D50DD172}" dt="2024-03-21T16:49:18.054" v="3" actId="1076"/>
        <pc:sldMkLst>
          <pc:docMk/>
          <pc:sldMk cId="3289337586" sldId="281"/>
        </pc:sldMkLst>
        <pc:picChg chg="mod">
          <ac:chgData name="Mia Gerber (STADIO - Centurion)" userId="S::miag@stadio.ac.za::d3f4434c-cc81-4823-ad51-d563427b1762" providerId="AD" clId="Web-{F1692F75-A0AA-7D1A-ABED-5EE0D50DD172}" dt="2024-03-21T16:49:18.054" v="3" actId="1076"/>
          <ac:picMkLst>
            <pc:docMk/>
            <pc:sldMk cId="3289337586" sldId="281"/>
            <ac:picMk id="4" creationId="{8D3FCC55-0D95-FB00-3D50-0E920EA24381}"/>
          </ac:picMkLst>
        </pc:picChg>
      </pc:sldChg>
      <pc:sldChg chg="addSp modSp">
        <pc:chgData name="Mia Gerber (STADIO - Centurion)" userId="S::miag@stadio.ac.za::d3f4434c-cc81-4823-ad51-d563427b1762" providerId="AD" clId="Web-{F1692F75-A0AA-7D1A-ABED-5EE0D50DD172}" dt="2024-03-21T17:04:51.621" v="28"/>
        <pc:sldMkLst>
          <pc:docMk/>
          <pc:sldMk cId="3668372933" sldId="282"/>
        </pc:sldMkLst>
        <pc:spChg chg="add mod">
          <ac:chgData name="Mia Gerber (STADIO - Centurion)" userId="S::miag@stadio.ac.za::d3f4434c-cc81-4823-ad51-d563427b1762" providerId="AD" clId="Web-{F1692F75-A0AA-7D1A-ABED-5EE0D50DD172}" dt="2024-03-21T17:03:57.041" v="22" actId="1076"/>
          <ac:spMkLst>
            <pc:docMk/>
            <pc:sldMk cId="3668372933" sldId="282"/>
            <ac:spMk id="6" creationId="{5A9C4434-8546-31D7-E5AF-A6CC96C9A4D6}"/>
          </ac:spMkLst>
        </pc:spChg>
        <pc:spChg chg="add mod">
          <ac:chgData name="Mia Gerber (STADIO - Centurion)" userId="S::miag@stadio.ac.za::d3f4434c-cc81-4823-ad51-d563427b1762" providerId="AD" clId="Web-{F1692F75-A0AA-7D1A-ABED-5EE0D50DD172}" dt="2024-03-21T17:04:51.621" v="28"/>
          <ac:spMkLst>
            <pc:docMk/>
            <pc:sldMk cId="3668372933" sldId="282"/>
            <ac:spMk id="7" creationId="{FDF3F0AC-E13C-DF00-5CDA-6E13C79365AD}"/>
          </ac:spMkLst>
        </pc:spChg>
        <pc:picChg chg="add mod">
          <ac:chgData name="Mia Gerber (STADIO - Centurion)" userId="S::miag@stadio.ac.za::d3f4434c-cc81-4823-ad51-d563427b1762" providerId="AD" clId="Web-{F1692F75-A0AA-7D1A-ABED-5EE0D50DD172}" dt="2024-03-21T17:03:22.008" v="17" actId="14100"/>
          <ac:picMkLst>
            <pc:docMk/>
            <pc:sldMk cId="3668372933" sldId="282"/>
            <ac:picMk id="4" creationId="{155CF24E-8CD2-B36D-7498-6834AC8C9EB1}"/>
          </ac:picMkLst>
        </pc:picChg>
        <pc:picChg chg="add mod">
          <ac:chgData name="Mia Gerber (STADIO - Centurion)" userId="S::miag@stadio.ac.za::d3f4434c-cc81-4823-ad51-d563427b1762" providerId="AD" clId="Web-{F1692F75-A0AA-7D1A-ABED-5EE0D50DD172}" dt="2024-03-21T17:03:19.555" v="16" actId="1076"/>
          <ac:picMkLst>
            <pc:docMk/>
            <pc:sldMk cId="3668372933" sldId="282"/>
            <ac:picMk id="5" creationId="{DCFE9ED3-A57B-183E-E362-81E8C9D79A14}"/>
          </ac:picMkLst>
        </pc:picChg>
      </pc:sldChg>
    </pc:docChg>
  </pc:docChgLst>
  <pc:docChgLst>
    <pc:chgData name="Mia Gerber (STADIO - Centurion)" userId="S::miag@stadio.ac.za::d3f4434c-cc81-4823-ad51-d563427b1762" providerId="AD" clId="Web-{0CE49B9A-EF4E-1EE0-DBE6-E1485ED7E62B}"/>
    <pc:docChg chg="delSld modSld">
      <pc:chgData name="Mia Gerber (STADIO - Centurion)" userId="S::miag@stadio.ac.za::d3f4434c-cc81-4823-ad51-d563427b1762" providerId="AD" clId="Web-{0CE49B9A-EF4E-1EE0-DBE6-E1485ED7E62B}" dt="2024-03-22T06:52:59.287" v="244" actId="20577"/>
      <pc:docMkLst>
        <pc:docMk/>
      </pc:docMkLst>
      <pc:sldChg chg="modSp del">
        <pc:chgData name="Mia Gerber (STADIO - Centurion)" userId="S::miag@stadio.ac.za::d3f4434c-cc81-4823-ad51-d563427b1762" providerId="AD" clId="Web-{0CE49B9A-EF4E-1EE0-DBE6-E1485ED7E62B}" dt="2024-03-22T05:54:48.541" v="22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0CE49B9A-EF4E-1EE0-DBE6-E1485ED7E62B}" dt="2024-03-22T05:13:44.514" v="226" actId="20577"/>
          <ac:spMkLst>
            <pc:docMk/>
            <pc:sldMk cId="1268552804" sldId="269"/>
            <ac:spMk id="5" creationId="{F3F99250-6E05-6FF0-D354-173FDA56123E}"/>
          </ac:spMkLst>
        </pc:spChg>
      </pc:sldChg>
      <pc:sldChg chg="modSp">
        <pc:chgData name="Mia Gerber (STADIO - Centurion)" userId="S::miag@stadio.ac.za::d3f4434c-cc81-4823-ad51-d563427b1762" providerId="AD" clId="Web-{0CE49B9A-EF4E-1EE0-DBE6-E1485ED7E62B}" dt="2024-03-22T06:52:59.287" v="244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0CE49B9A-EF4E-1EE0-DBE6-E1485ED7E62B}" dt="2024-03-22T06:52:59.287" v="244" actId="20577"/>
          <ac:spMkLst>
            <pc:docMk/>
            <pc:sldMk cId="3050316331" sldId="278"/>
            <ac:spMk id="2" creationId="{83990F5B-1A9B-C7DE-CFC6-EA6A151C9873}"/>
          </ac:spMkLst>
        </pc:spChg>
      </pc:sldChg>
      <pc:sldChg chg="modSp">
        <pc:chgData name="Mia Gerber (STADIO - Centurion)" userId="S::miag@stadio.ac.za::d3f4434c-cc81-4823-ad51-d563427b1762" providerId="AD" clId="Web-{0CE49B9A-EF4E-1EE0-DBE6-E1485ED7E62B}" dt="2024-03-22T04:58:54.854" v="188" actId="20577"/>
        <pc:sldMkLst>
          <pc:docMk/>
          <pc:sldMk cId="2679212318" sldId="283"/>
        </pc:sldMkLst>
        <pc:spChg chg="mod">
          <ac:chgData name="Mia Gerber (STADIO - Centurion)" userId="S::miag@stadio.ac.za::d3f4434c-cc81-4823-ad51-d563427b1762" providerId="AD" clId="Web-{0CE49B9A-EF4E-1EE0-DBE6-E1485ED7E62B}" dt="2024-03-22T04:58:54.854" v="188" actId="20577"/>
          <ac:spMkLst>
            <pc:docMk/>
            <pc:sldMk cId="2679212318" sldId="283"/>
            <ac:spMk id="3" creationId="{A7017CB6-8106-B653-75C6-78EB0DEE2036}"/>
          </ac:spMkLst>
        </pc:spChg>
      </pc:sldChg>
      <pc:sldChg chg="delSp">
        <pc:chgData name="Mia Gerber (STADIO - Centurion)" userId="S::miag@stadio.ac.za::d3f4434c-cc81-4823-ad51-d563427b1762" providerId="AD" clId="Web-{0CE49B9A-EF4E-1EE0-DBE6-E1485ED7E62B}" dt="2024-03-22T05:02:20.011" v="224"/>
        <pc:sldMkLst>
          <pc:docMk/>
          <pc:sldMk cId="4077435843" sldId="284"/>
        </pc:sldMkLst>
        <pc:cxnChg chg="del">
          <ac:chgData name="Mia Gerber (STADIO - Centurion)" userId="S::miag@stadio.ac.za::d3f4434c-cc81-4823-ad51-d563427b1762" providerId="AD" clId="Web-{0CE49B9A-EF4E-1EE0-DBE6-E1485ED7E62B}" dt="2024-03-22T05:02:20.011" v="224"/>
          <ac:cxnSpMkLst>
            <pc:docMk/>
            <pc:sldMk cId="4077435843" sldId="284"/>
            <ac:cxnSpMk id="26" creationId="{3DA47F0F-20DB-D69A-70CC-E0C0307BB986}"/>
          </ac:cxnSpMkLst>
        </pc:cxnChg>
      </pc:sldChg>
      <pc:sldChg chg="delSp">
        <pc:chgData name="Mia Gerber (STADIO - Centurion)" userId="S::miag@stadio.ac.za::d3f4434c-cc81-4823-ad51-d563427b1762" providerId="AD" clId="Web-{0CE49B9A-EF4E-1EE0-DBE6-E1485ED7E62B}" dt="2024-03-22T05:02:23.199" v="225"/>
        <pc:sldMkLst>
          <pc:docMk/>
          <pc:sldMk cId="3723596551" sldId="285"/>
        </pc:sldMkLst>
        <pc:cxnChg chg="del">
          <ac:chgData name="Mia Gerber (STADIO - Centurion)" userId="S::miag@stadio.ac.za::d3f4434c-cc81-4823-ad51-d563427b1762" providerId="AD" clId="Web-{0CE49B9A-EF4E-1EE0-DBE6-E1485ED7E62B}" dt="2024-03-22T05:02:23.199" v="225"/>
          <ac:cxnSpMkLst>
            <pc:docMk/>
            <pc:sldMk cId="3723596551" sldId="285"/>
            <ac:cxnSpMk id="26" creationId="{3DA47F0F-20DB-D69A-70CC-E0C0307BB986}"/>
          </ac:cxnSpMkLst>
        </pc:cxnChg>
      </pc:sldChg>
      <pc:sldChg chg="modSp">
        <pc:chgData name="Mia Gerber (STADIO - Centurion)" userId="S::miag@stadio.ac.za::d3f4434c-cc81-4823-ad51-d563427b1762" providerId="AD" clId="Web-{0CE49B9A-EF4E-1EE0-DBE6-E1485ED7E62B}" dt="2024-03-22T05:01:49.089" v="223" actId="20577"/>
        <pc:sldMkLst>
          <pc:docMk/>
          <pc:sldMk cId="1464989545" sldId="288"/>
        </pc:sldMkLst>
        <pc:spChg chg="mod">
          <ac:chgData name="Mia Gerber (STADIO - Centurion)" userId="S::miag@stadio.ac.za::d3f4434c-cc81-4823-ad51-d563427b1762" providerId="AD" clId="Web-{0CE49B9A-EF4E-1EE0-DBE6-E1485ED7E62B}" dt="2024-03-22T05:01:49.089" v="223" actId="20577"/>
          <ac:spMkLst>
            <pc:docMk/>
            <pc:sldMk cId="1464989545" sldId="288"/>
            <ac:spMk id="3" creationId="{EE8B198D-8BE6-9E2E-7769-24879F219A03}"/>
          </ac:spMkLst>
        </pc:spChg>
      </pc:sldChg>
    </pc:docChg>
  </pc:docChgLst>
  <pc:docChgLst>
    <pc:chgData name="Mia Gerber (STADIO - Centurion)" userId="S::miag@stadio.ac.za::d3f4434c-cc81-4823-ad51-d563427b1762" providerId="AD" clId="Web-{D6A4BE66-AE92-699A-2523-A607C920BFB1}"/>
    <pc:docChg chg="addSld modSld sldOrd">
      <pc:chgData name="Mia Gerber (STADIO - Centurion)" userId="S::miag@stadio.ac.za::d3f4434c-cc81-4823-ad51-d563427b1762" providerId="AD" clId="Web-{D6A4BE66-AE92-699A-2523-A607C920BFB1}" dt="2024-04-25T06:18:04.117" v="1139"/>
      <pc:docMkLst>
        <pc:docMk/>
      </pc:docMkLst>
      <pc:sldChg chg="ord">
        <pc:chgData name="Mia Gerber (STADIO - Centurion)" userId="S::miag@stadio.ac.za::d3f4434c-cc81-4823-ad51-d563427b1762" providerId="AD" clId="Web-{D6A4BE66-AE92-699A-2523-A607C920BFB1}" dt="2024-04-24T18:21:38.306" v="1132"/>
        <pc:sldMkLst>
          <pc:docMk/>
          <pc:sldMk cId="1747552145" sldId="268"/>
        </pc:sldMkLst>
      </pc:sldChg>
      <pc:sldChg chg="modSp">
        <pc:chgData name="Mia Gerber (STADIO - Centurion)" userId="S::miag@stadio.ac.za::d3f4434c-cc81-4823-ad51-d563427b1762" providerId="AD" clId="Web-{D6A4BE66-AE92-699A-2523-A607C920BFB1}" dt="2024-04-24T18:21:47.415" v="1134" actId="20577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D6A4BE66-AE92-699A-2523-A607C920BFB1}" dt="2024-04-24T18:21:47.415" v="1134" actId="20577"/>
          <ac:spMkLst>
            <pc:docMk/>
            <pc:sldMk cId="3080333443" sldId="276"/>
            <ac:spMk id="3" creationId="{028B02EA-509E-2DD1-5CBE-F6BC9E1F9C64}"/>
          </ac:spMkLst>
        </pc:spChg>
      </pc:sldChg>
      <pc:sldChg chg="addSp modSp addAnim">
        <pc:chgData name="Mia Gerber (STADIO - Centurion)" userId="S::miag@stadio.ac.za::d3f4434c-cc81-4823-ad51-d563427b1762" providerId="AD" clId="Web-{D6A4BE66-AE92-699A-2523-A607C920BFB1}" dt="2024-04-24T17:41:11.042" v="183" actId="14100"/>
        <pc:sldMkLst>
          <pc:docMk/>
          <pc:sldMk cId="2384377545" sldId="278"/>
        </pc:sldMkLst>
        <pc:spChg chg="mod">
          <ac:chgData name="Mia Gerber (STADIO - Centurion)" userId="S::miag@stadio.ac.za::d3f4434c-cc81-4823-ad51-d563427b1762" providerId="AD" clId="Web-{D6A4BE66-AE92-699A-2523-A607C920BFB1}" dt="2024-04-24T17:41:11.042" v="183" actId="14100"/>
          <ac:spMkLst>
            <pc:docMk/>
            <pc:sldMk cId="2384377545" sldId="278"/>
            <ac:spMk id="3" creationId="{946F557F-3DBE-6173-60F6-5F684AD27FD5}"/>
          </ac:spMkLst>
        </pc:spChg>
        <pc:picChg chg="add mod">
          <ac:chgData name="Mia Gerber (STADIO - Centurion)" userId="S::miag@stadio.ac.za::d3f4434c-cc81-4823-ad51-d563427b1762" providerId="AD" clId="Web-{D6A4BE66-AE92-699A-2523-A607C920BFB1}" dt="2024-04-24T17:41:07.807" v="182" actId="1076"/>
          <ac:picMkLst>
            <pc:docMk/>
            <pc:sldMk cId="2384377545" sldId="278"/>
            <ac:picMk id="4" creationId="{6FA6EDEB-B8D2-7C7F-916A-95273597E0C3}"/>
          </ac:picMkLst>
        </pc:picChg>
      </pc:sldChg>
      <pc:sldChg chg="addSp modSp addAnim">
        <pc:chgData name="Mia Gerber (STADIO - Centurion)" userId="S::miag@stadio.ac.za::d3f4434c-cc81-4823-ad51-d563427b1762" providerId="AD" clId="Web-{D6A4BE66-AE92-699A-2523-A607C920BFB1}" dt="2024-04-25T06:17:54.867" v="1137"/>
        <pc:sldMkLst>
          <pc:docMk/>
          <pc:sldMk cId="2460657522" sldId="279"/>
        </pc:sldMkLst>
        <pc:spChg chg="mod">
          <ac:chgData name="Mia Gerber (STADIO - Centurion)" userId="S::miag@stadio.ac.za::d3f4434c-cc81-4823-ad51-d563427b1762" providerId="AD" clId="Web-{D6A4BE66-AE92-699A-2523-A607C920BFB1}" dt="2024-04-24T18:02:14.144" v="805" actId="20577"/>
          <ac:spMkLst>
            <pc:docMk/>
            <pc:sldMk cId="2460657522" sldId="279"/>
            <ac:spMk id="3" creationId="{946F557F-3DBE-6173-60F6-5F684AD27FD5}"/>
          </ac:spMkLst>
        </pc:spChg>
        <pc:picChg chg="add mod">
          <ac:chgData name="Mia Gerber (STADIO - Centurion)" userId="S::miag@stadio.ac.za::d3f4434c-cc81-4823-ad51-d563427b1762" providerId="AD" clId="Web-{D6A4BE66-AE92-699A-2523-A607C920BFB1}" dt="2024-04-24T18:01:51.003" v="801" actId="14100"/>
          <ac:picMkLst>
            <pc:docMk/>
            <pc:sldMk cId="2460657522" sldId="279"/>
            <ac:picMk id="4" creationId="{41468816-19C6-1575-175E-B8AA8E4F01D5}"/>
          </ac:picMkLst>
        </pc:picChg>
      </pc:sldChg>
      <pc:sldChg chg="addAnim">
        <pc:chgData name="Mia Gerber (STADIO - Centurion)" userId="S::miag@stadio.ac.za::d3f4434c-cc81-4823-ad51-d563427b1762" providerId="AD" clId="Web-{D6A4BE66-AE92-699A-2523-A607C920BFB1}" dt="2024-04-25T06:17:39.742" v="1135"/>
        <pc:sldMkLst>
          <pc:docMk/>
          <pc:sldMk cId="1109745344" sldId="287"/>
        </pc:sldMkLst>
      </pc:sldChg>
      <pc:sldChg chg="addAnim">
        <pc:chgData name="Mia Gerber (STADIO - Centurion)" userId="S::miag@stadio.ac.za::d3f4434c-cc81-4823-ad51-d563427b1762" providerId="AD" clId="Web-{D6A4BE66-AE92-699A-2523-A607C920BFB1}" dt="2024-04-25T06:17:44.476" v="1136"/>
        <pc:sldMkLst>
          <pc:docMk/>
          <pc:sldMk cId="3937317374" sldId="288"/>
        </pc:sldMkLst>
      </pc:sldChg>
      <pc:sldChg chg="delSp modSp add replId">
        <pc:chgData name="Mia Gerber (STADIO - Centurion)" userId="S::miag@stadio.ac.za::d3f4434c-cc81-4823-ad51-d563427b1762" providerId="AD" clId="Web-{D6A4BE66-AE92-699A-2523-A607C920BFB1}" dt="2024-04-24T17:45:07.734" v="360" actId="20577"/>
        <pc:sldMkLst>
          <pc:docMk/>
          <pc:sldMk cId="1572368309" sldId="289"/>
        </pc:sldMkLst>
        <pc:spChg chg="mod">
          <ac:chgData name="Mia Gerber (STADIO - Centurion)" userId="S::miag@stadio.ac.za::d3f4434c-cc81-4823-ad51-d563427b1762" providerId="AD" clId="Web-{D6A4BE66-AE92-699A-2523-A607C920BFB1}" dt="2024-04-24T17:45:07.734" v="360" actId="20577"/>
          <ac:spMkLst>
            <pc:docMk/>
            <pc:sldMk cId="1572368309" sldId="289"/>
            <ac:spMk id="3" creationId="{946F557F-3DBE-6173-60F6-5F684AD27FD5}"/>
          </ac:spMkLst>
        </pc:spChg>
        <pc:picChg chg="del">
          <ac:chgData name="Mia Gerber (STADIO - Centurion)" userId="S::miag@stadio.ac.za::d3f4434c-cc81-4823-ad51-d563427b1762" providerId="AD" clId="Web-{D6A4BE66-AE92-699A-2523-A607C920BFB1}" dt="2024-04-24T17:41:20.183" v="185"/>
          <ac:picMkLst>
            <pc:docMk/>
            <pc:sldMk cId="1572368309" sldId="289"/>
            <ac:picMk id="4" creationId="{6FA6EDEB-B8D2-7C7F-916A-95273597E0C3}"/>
          </ac:picMkLst>
        </pc:picChg>
      </pc:sldChg>
      <pc:sldChg chg="addSp modSp add replId addAnim">
        <pc:chgData name="Mia Gerber (STADIO - Centurion)" userId="S::miag@stadio.ac.za::d3f4434c-cc81-4823-ad51-d563427b1762" providerId="AD" clId="Web-{D6A4BE66-AE92-699A-2523-A607C920BFB1}" dt="2024-04-25T06:17:59.445" v="1138"/>
        <pc:sldMkLst>
          <pc:docMk/>
          <pc:sldMk cId="427072304" sldId="290"/>
        </pc:sldMkLst>
        <pc:spChg chg="mod">
          <ac:chgData name="Mia Gerber (STADIO - Centurion)" userId="S::miag@stadio.ac.za::d3f4434c-cc81-4823-ad51-d563427b1762" providerId="AD" clId="Web-{D6A4BE66-AE92-699A-2523-A607C920BFB1}" dt="2024-04-24T18:13:56.016" v="1127" actId="20577"/>
          <ac:spMkLst>
            <pc:docMk/>
            <pc:sldMk cId="427072304" sldId="290"/>
            <ac:spMk id="3" creationId="{946F557F-3DBE-6173-60F6-5F684AD27FD5}"/>
          </ac:spMkLst>
        </pc:spChg>
        <pc:picChg chg="add mod">
          <ac:chgData name="Mia Gerber (STADIO - Centurion)" userId="S::miag@stadio.ac.za::d3f4434c-cc81-4823-ad51-d563427b1762" providerId="AD" clId="Web-{D6A4BE66-AE92-699A-2523-A607C920BFB1}" dt="2024-04-24T18:14:01.125" v="1131" actId="1076"/>
          <ac:picMkLst>
            <pc:docMk/>
            <pc:sldMk cId="427072304" sldId="290"/>
            <ac:picMk id="4" creationId="{3A534C2F-E16E-6A0C-184A-436A0670656A}"/>
          </ac:picMkLst>
        </pc:picChg>
      </pc:sldChg>
      <pc:sldChg chg="modSp add replId addAnim">
        <pc:chgData name="Mia Gerber (STADIO - Centurion)" userId="S::miag@stadio.ac.za::d3f4434c-cc81-4823-ad51-d563427b1762" providerId="AD" clId="Web-{D6A4BE66-AE92-699A-2523-A607C920BFB1}" dt="2024-04-25T06:18:04.117" v="1139"/>
        <pc:sldMkLst>
          <pc:docMk/>
          <pc:sldMk cId="3416538999" sldId="291"/>
        </pc:sldMkLst>
        <pc:spChg chg="mod">
          <ac:chgData name="Mia Gerber (STADIO - Centurion)" userId="S::miag@stadio.ac.za::d3f4434c-cc81-4823-ad51-d563427b1762" providerId="AD" clId="Web-{D6A4BE66-AE92-699A-2523-A607C920BFB1}" dt="2024-04-24T18:09:39.620" v="1118" actId="20577"/>
          <ac:spMkLst>
            <pc:docMk/>
            <pc:sldMk cId="3416538999" sldId="291"/>
            <ac:spMk id="3" creationId="{946F557F-3DBE-6173-60F6-5F684AD27FD5}"/>
          </ac:spMkLst>
        </pc:spChg>
      </pc:sldChg>
    </pc:docChg>
  </pc:docChgLst>
  <pc:docChgLst>
    <pc:chgData name="Mia Gerber (STADIO - Centurion)" userId="S::miag@stadio.ac.za::d3f4434c-cc81-4823-ad51-d563427b1762" providerId="AD" clId="Web-{46F81334-B582-6111-3115-66535A9BFA89}"/>
    <pc:docChg chg="modSld">
      <pc:chgData name="Mia Gerber (STADIO - Centurion)" userId="S::miag@stadio.ac.za::d3f4434c-cc81-4823-ad51-d563427b1762" providerId="AD" clId="Web-{46F81334-B582-6111-3115-66535A9BFA89}" dt="2024-03-28T06:06:58.547" v="18" actId="20577"/>
      <pc:docMkLst>
        <pc:docMk/>
      </pc:docMkLst>
      <pc:sldChg chg="modSp">
        <pc:chgData name="Mia Gerber (STADIO - Centurion)" userId="S::miag@stadio.ac.za::d3f4434c-cc81-4823-ad51-d563427b1762" providerId="AD" clId="Web-{46F81334-B582-6111-3115-66535A9BFA89}" dt="2024-03-28T06:06:58.547" v="18" actId="20577"/>
        <pc:sldMkLst>
          <pc:docMk/>
          <pc:sldMk cId="1447633131" sldId="284"/>
        </pc:sldMkLst>
        <pc:spChg chg="mod">
          <ac:chgData name="Mia Gerber (STADIO - Centurion)" userId="S::miag@stadio.ac.za::d3f4434c-cc81-4823-ad51-d563427b1762" providerId="AD" clId="Web-{46F81334-B582-6111-3115-66535A9BFA89}" dt="2024-03-28T06:06:58.547" v="18" actId="20577"/>
          <ac:spMkLst>
            <pc:docMk/>
            <pc:sldMk cId="1447633131" sldId="284"/>
            <ac:spMk id="3" creationId="{779E3BA7-5C41-20E4-949B-FF90620D9F24}"/>
          </ac:spMkLst>
        </pc:spChg>
      </pc:sldChg>
    </pc:docChg>
  </pc:docChgLst>
  <pc:docChgLst>
    <pc:chgData name="Mia Gerber (STADIO - Centurion)" userId="S::miag@stadio.ac.za::d3f4434c-cc81-4823-ad51-d563427b1762" providerId="AD" clId="Web-{9C800708-0F45-7A7E-869D-2125D7D43111}"/>
    <pc:docChg chg="delSld modSld">
      <pc:chgData name="Mia Gerber (STADIO - Centurion)" userId="S::miag@stadio.ac.za::d3f4434c-cc81-4823-ad51-d563427b1762" providerId="AD" clId="Web-{9C800708-0F45-7A7E-869D-2125D7D43111}" dt="2024-04-05T18:36:47.417" v="9"/>
      <pc:docMkLst>
        <pc:docMk/>
      </pc:docMkLst>
      <pc:sldChg chg="modSp">
        <pc:chgData name="Mia Gerber (STADIO - Centurion)" userId="S::miag@stadio.ac.za::d3f4434c-cc81-4823-ad51-d563427b1762" providerId="AD" clId="Web-{9C800708-0F45-7A7E-869D-2125D7D43111}" dt="2024-04-05T18:36:44.480" v="4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9C800708-0F45-7A7E-869D-2125D7D43111}" dt="2024-04-05T18:36:44.480" v="4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9C800708-0F45-7A7E-869D-2125D7D43111}" dt="2024-04-05T18:36:47.417" v="9"/>
        <pc:sldMkLst>
          <pc:docMk/>
          <pc:sldMk cId="3108535767" sldId="272"/>
        </pc:sldMkLst>
      </pc:sldChg>
      <pc:sldChg chg="del">
        <pc:chgData name="Mia Gerber (STADIO - Centurion)" userId="S::miag@stadio.ac.za::d3f4434c-cc81-4823-ad51-d563427b1762" providerId="AD" clId="Web-{9C800708-0F45-7A7E-869D-2125D7D43111}" dt="2024-04-05T18:36:47.417" v="8"/>
        <pc:sldMkLst>
          <pc:docMk/>
          <pc:sldMk cId="1803377600" sldId="273"/>
        </pc:sldMkLst>
      </pc:sldChg>
      <pc:sldChg chg="del">
        <pc:chgData name="Mia Gerber (STADIO - Centurion)" userId="S::miag@stadio.ac.za::d3f4434c-cc81-4823-ad51-d563427b1762" providerId="AD" clId="Web-{9C800708-0F45-7A7E-869D-2125D7D43111}" dt="2024-04-05T18:36:47.417" v="7"/>
        <pc:sldMkLst>
          <pc:docMk/>
          <pc:sldMk cId="4211863245" sldId="274"/>
        </pc:sldMkLst>
      </pc:sldChg>
      <pc:sldChg chg="del">
        <pc:chgData name="Mia Gerber (STADIO - Centurion)" userId="S::miag@stadio.ac.za::d3f4434c-cc81-4823-ad51-d563427b1762" providerId="AD" clId="Web-{9C800708-0F45-7A7E-869D-2125D7D43111}" dt="2024-04-05T18:36:47.417" v="6"/>
        <pc:sldMkLst>
          <pc:docMk/>
          <pc:sldMk cId="2304309084" sldId="275"/>
        </pc:sldMkLst>
      </pc:sldChg>
      <pc:sldChg chg="del">
        <pc:chgData name="Mia Gerber (STADIO - Centurion)" userId="S::miag@stadio.ac.za::d3f4434c-cc81-4823-ad51-d563427b1762" providerId="AD" clId="Web-{9C800708-0F45-7A7E-869D-2125D7D43111}" dt="2024-04-05T18:36:47.417" v="5"/>
        <pc:sldMkLst>
          <pc:docMk/>
          <pc:sldMk cId="571009592" sldId="276"/>
        </pc:sldMkLst>
      </pc:sldChg>
    </pc:docChg>
  </pc:docChgLst>
  <pc:docChgLst>
    <pc:chgData name="Mia Gerber (STADIO - Centurion)" userId="S::miag@stadio.ac.za::d3f4434c-cc81-4823-ad51-d563427b1762" providerId="AD" clId="Web-{08700144-6B1C-7146-A9A8-B43CB9663276}"/>
    <pc:docChg chg="addSld delSld modSld">
      <pc:chgData name="Mia Gerber (STADIO - Centurion)" userId="S::miag@stadio.ac.za::d3f4434c-cc81-4823-ad51-d563427b1762" providerId="AD" clId="Web-{08700144-6B1C-7146-A9A8-B43CB9663276}" dt="2024-03-10T14:43:46.201" v="1019" actId="20577"/>
      <pc:docMkLst>
        <pc:docMk/>
      </pc:docMkLst>
      <pc:sldChg chg="modSp addAnim delAnim modAnim">
        <pc:chgData name="Mia Gerber (STADIO - Centurion)" userId="S::miag@stadio.ac.za::d3f4434c-cc81-4823-ad51-d563427b1762" providerId="AD" clId="Web-{08700144-6B1C-7146-A9A8-B43CB9663276}" dt="2024-03-10T14:41:13.254" v="930"/>
        <pc:sldMkLst>
          <pc:docMk/>
          <pc:sldMk cId="3990982004" sldId="267"/>
        </pc:sldMkLst>
        <pc:spChg chg="mod">
          <ac:chgData name="Mia Gerber (STADIO - Centurion)" userId="S::miag@stadio.ac.za::d3f4434c-cc81-4823-ad51-d563427b1762" providerId="AD" clId="Web-{08700144-6B1C-7146-A9A8-B43CB9663276}" dt="2024-03-10T14:38:19.086" v="822" actId="20577"/>
          <ac:spMkLst>
            <pc:docMk/>
            <pc:sldMk cId="3990982004" sldId="267"/>
            <ac:spMk id="4" creationId="{91E1A2CC-CAD7-5D11-0CF9-F1F5CD97ED0D}"/>
          </ac:spMkLst>
        </pc:spChg>
      </pc:sldChg>
      <pc:sldChg chg="modSp addAnim">
        <pc:chgData name="Mia Gerber (STADIO - Centurion)" userId="S::miag@stadio.ac.za::d3f4434c-cc81-4823-ad51-d563427b1762" providerId="AD" clId="Web-{08700144-6B1C-7146-A9A8-B43CB9663276}" dt="2024-03-10T14:41:35.911" v="931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08700144-6B1C-7146-A9A8-B43CB9663276}" dt="2024-03-10T14:34:29.134" v="805" actId="20577"/>
          <ac:spMkLst>
            <pc:docMk/>
            <pc:sldMk cId="1268552804" sldId="269"/>
            <ac:spMk id="3" creationId="{A7017CB6-8106-B653-75C6-78EB0DEE2036}"/>
          </ac:spMkLst>
        </pc:spChg>
      </pc:sldChg>
      <pc:sldChg chg="modSp addAnim">
        <pc:chgData name="Mia Gerber (STADIO - Centurion)" userId="S::miag@stadio.ac.za::d3f4434c-cc81-4823-ad51-d563427b1762" providerId="AD" clId="Web-{08700144-6B1C-7146-A9A8-B43CB9663276}" dt="2024-03-10T14:42:28.680" v="934"/>
        <pc:sldMkLst>
          <pc:docMk/>
          <pc:sldMk cId="2039666279" sldId="270"/>
        </pc:sldMkLst>
        <pc:spChg chg="mod">
          <ac:chgData name="Mia Gerber (STADIO - Centurion)" userId="S::miag@stadio.ac.za::d3f4434c-cc81-4823-ad51-d563427b1762" providerId="AD" clId="Web-{08700144-6B1C-7146-A9A8-B43CB9663276}" dt="2024-03-10T14:38:29.337" v="835" actId="20577"/>
          <ac:spMkLst>
            <pc:docMk/>
            <pc:sldMk cId="2039666279" sldId="270"/>
            <ac:spMk id="2" creationId="{B1BB80E6-B1AB-10E2-D183-90DB1EEC634F}"/>
          </ac:spMkLst>
        </pc:spChg>
        <pc:spChg chg="mod">
          <ac:chgData name="Mia Gerber (STADIO - Centurion)" userId="S::miag@stadio.ac.za::d3f4434c-cc81-4823-ad51-d563427b1762" providerId="AD" clId="Web-{08700144-6B1C-7146-A9A8-B43CB9663276}" dt="2024-03-10T14:39:13.574" v="917" actId="20577"/>
          <ac:spMkLst>
            <pc:docMk/>
            <pc:sldMk cId="2039666279" sldId="270"/>
            <ac:spMk id="3" creationId="{4AE2648F-A68E-229A-F4D7-13A1E44B7C64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25:20.771" v="605" actId="20577"/>
        <pc:sldMkLst>
          <pc:docMk/>
          <pc:sldMk cId="828333191" sldId="271"/>
        </pc:sldMkLst>
        <pc:spChg chg="mod">
          <ac:chgData name="Mia Gerber (STADIO - Centurion)" userId="S::miag@stadio.ac.za::d3f4434c-cc81-4823-ad51-d563427b1762" providerId="AD" clId="Web-{08700144-6B1C-7146-A9A8-B43CB9663276}" dt="2024-03-10T14:25:20.771" v="605" actId="20577"/>
          <ac:spMkLst>
            <pc:docMk/>
            <pc:sldMk cId="828333191" sldId="271"/>
            <ac:spMk id="3" creationId="{AB3E16BF-47C3-0BDF-6D74-36F37BD5F138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43:46.201" v="1019" actId="20577"/>
        <pc:sldMkLst>
          <pc:docMk/>
          <pc:sldMk cId="990029053" sldId="273"/>
        </pc:sldMkLst>
        <pc:spChg chg="mod">
          <ac:chgData name="Mia Gerber (STADIO - Centurion)" userId="S::miag@stadio.ac.za::d3f4434c-cc81-4823-ad51-d563427b1762" providerId="AD" clId="Web-{08700144-6B1C-7146-A9A8-B43CB9663276}" dt="2024-03-10T14:43:46.201" v="1019" actId="20577"/>
          <ac:spMkLst>
            <pc:docMk/>
            <pc:sldMk cId="990029053" sldId="273"/>
            <ac:spMk id="3" creationId="{15FF2BFD-D135-1AF6-CDD6-8CE7D4EF94CE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24:48.504" v="602"/>
        <pc:sldMkLst>
          <pc:docMk/>
          <pc:sldMk cId="200809142" sldId="274"/>
        </pc:sldMkLst>
        <pc:graphicFrameChg chg="mod modGraphic">
          <ac:chgData name="Mia Gerber (STADIO - Centurion)" userId="S::miag@stadio.ac.za::d3f4434c-cc81-4823-ad51-d563427b1762" providerId="AD" clId="Web-{08700144-6B1C-7146-A9A8-B43CB9663276}" dt="2024-03-10T14:24:48.504" v="602"/>
          <ac:graphicFrameMkLst>
            <pc:docMk/>
            <pc:sldMk cId="200809142" sldId="274"/>
            <ac:graphicFrameMk id="8" creationId="{705906A3-B8F7-EBE0-6DBC-C3FB71EB98EF}"/>
          </ac:graphicFrameMkLst>
        </pc:graphicFrameChg>
      </pc:sldChg>
      <pc:sldChg chg="modSp addAnim">
        <pc:chgData name="Mia Gerber (STADIO - Centurion)" userId="S::miag@stadio.ac.za::d3f4434c-cc81-4823-ad51-d563427b1762" providerId="AD" clId="Web-{08700144-6B1C-7146-A9A8-B43CB9663276}" dt="2024-03-10T14:41:40.771" v="932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08700144-6B1C-7146-A9A8-B43CB9663276}" dt="2024-03-10T14:38:12.461" v="808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add del replId">
        <pc:chgData name="Mia Gerber (STADIO - Centurion)" userId="S::miag@stadio.ac.za::d3f4434c-cc81-4823-ad51-d563427b1762" providerId="AD" clId="Web-{08700144-6B1C-7146-A9A8-B43CB9663276}" dt="2024-03-10T14:25:40.976" v="607"/>
        <pc:sldMkLst>
          <pc:docMk/>
          <pc:sldMk cId="951699019" sldId="276"/>
        </pc:sldMkLst>
      </pc:sldChg>
      <pc:sldChg chg="addSp delSp modSp add del replId">
        <pc:chgData name="Mia Gerber (STADIO - Centurion)" userId="S::miag@stadio.ac.za::d3f4434c-cc81-4823-ad51-d563427b1762" providerId="AD" clId="Web-{08700144-6B1C-7146-A9A8-B43CB9663276}" dt="2024-03-10T14:42:22.805" v="933"/>
        <pc:sldMkLst>
          <pc:docMk/>
          <pc:sldMk cId="3976817211" sldId="276"/>
        </pc:sldMkLst>
        <pc:spChg chg="mod">
          <ac:chgData name="Mia Gerber (STADIO - Centurion)" userId="S::miag@stadio.ac.za::d3f4434c-cc81-4823-ad51-d563427b1762" providerId="AD" clId="Web-{08700144-6B1C-7146-A9A8-B43CB9663276}" dt="2024-03-10T14:25:52.758" v="618" actId="20577"/>
          <ac:spMkLst>
            <pc:docMk/>
            <pc:sldMk cId="3976817211" sldId="276"/>
            <ac:spMk id="2" creationId="{21AB6FC5-E65E-0A88-8EB6-1D2FECDC090A}"/>
          </ac:spMkLst>
        </pc:spChg>
        <pc:graphicFrameChg chg="add mod modGraphic">
          <ac:chgData name="Mia Gerber (STADIO - Centurion)" userId="S::miag@stadio.ac.za::d3f4434c-cc81-4823-ad51-d563427b1762" providerId="AD" clId="Web-{08700144-6B1C-7146-A9A8-B43CB9663276}" dt="2024-03-10T14:29:46.788" v="728"/>
          <ac:graphicFrameMkLst>
            <pc:docMk/>
            <pc:sldMk cId="3976817211" sldId="276"/>
            <ac:graphicFrameMk id="4" creationId="{CB82B45C-4E6A-F2E0-92D6-D0B52CAFB5CC}"/>
          </ac:graphicFrameMkLst>
        </pc:graphicFrameChg>
        <pc:graphicFrameChg chg="del mod modGraphic">
          <ac:chgData name="Mia Gerber (STADIO - Centurion)" userId="S::miag@stadio.ac.za::d3f4434c-cc81-4823-ad51-d563427b1762" providerId="AD" clId="Web-{08700144-6B1C-7146-A9A8-B43CB9663276}" dt="2024-03-10T14:26:00.414" v="623"/>
          <ac:graphicFrameMkLst>
            <pc:docMk/>
            <pc:sldMk cId="3976817211" sldId="276"/>
            <ac:graphicFrameMk id="8" creationId="{705906A3-B8F7-EBE0-6DBC-C3FB71EB98EF}"/>
          </ac:graphicFrameMkLst>
        </pc:graphicFrameChg>
      </pc:sldChg>
    </pc:docChg>
  </pc:docChgLst>
  <pc:docChgLst>
    <pc:chgData name="Mia Gerber (STADIO - Centurion)" userId="S::miag@stadio.ac.za::d3f4434c-cc81-4823-ad51-d563427b1762" providerId="AD" clId="Web-{858639CC-303E-8162-E659-3FD42533B472}"/>
    <pc:docChg chg="addSld delSld modSld">
      <pc:chgData name="Mia Gerber (STADIO - Centurion)" userId="S::miag@stadio.ac.za::d3f4434c-cc81-4823-ad51-d563427b1762" providerId="AD" clId="Web-{858639CC-303E-8162-E659-3FD42533B472}" dt="2024-04-04T19:43:51.766" v="834" actId="20577"/>
      <pc:docMkLst>
        <pc:docMk/>
      </pc:docMkLst>
      <pc:sldChg chg="modSp addAnim">
        <pc:chgData name="Mia Gerber (STADIO - Centurion)" userId="S::miag@stadio.ac.za::d3f4434c-cc81-4823-ad51-d563427b1762" providerId="AD" clId="Web-{858639CC-303E-8162-E659-3FD42533B472}" dt="2024-04-04T18:43:12.632" v="72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858639CC-303E-8162-E659-3FD42533B472}" dt="2024-04-04T18:41:18.941" v="14" actId="20577"/>
          <ac:spMkLst>
            <pc:docMk/>
            <pc:sldMk cId="1793031880" sldId="270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858639CC-303E-8162-E659-3FD42533B472}" dt="2024-04-04T18:42:48.647" v="67" actId="20577"/>
          <ac:spMkLst>
            <pc:docMk/>
            <pc:sldMk cId="1793031880" sldId="270"/>
            <ac:spMk id="3" creationId="{028B02EA-509E-2DD1-5CBE-F6BC9E1F9C64}"/>
          </ac:spMkLst>
        </pc:spChg>
      </pc:sldChg>
      <pc:sldChg chg="modSp new del">
        <pc:chgData name="Mia Gerber (STADIO - Centurion)" userId="S::miag@stadio.ac.za::d3f4434c-cc81-4823-ad51-d563427b1762" providerId="AD" clId="Web-{858639CC-303E-8162-E659-3FD42533B472}" dt="2024-04-04T18:43:49.321" v="74"/>
        <pc:sldMkLst>
          <pc:docMk/>
          <pc:sldMk cId="569485909" sldId="271"/>
        </pc:sldMkLst>
        <pc:spChg chg="mod">
          <ac:chgData name="Mia Gerber (STADIO - Centurion)" userId="S::miag@stadio.ac.za::d3f4434c-cc81-4823-ad51-d563427b1762" providerId="AD" clId="Web-{858639CC-303E-8162-E659-3FD42533B472}" dt="2024-04-04T18:21:33.925" v="5" actId="20577"/>
          <ac:spMkLst>
            <pc:docMk/>
            <pc:sldMk cId="569485909" sldId="271"/>
            <ac:spMk id="3" creationId="{8709A6E6-69B6-4B71-97A7-C9CB42D8EE5F}"/>
          </ac:spMkLst>
        </pc:spChg>
      </pc:sldChg>
      <pc:sldChg chg="modSp add replId addAnim">
        <pc:chgData name="Mia Gerber (STADIO - Centurion)" userId="S::miag@stadio.ac.za::d3f4434c-cc81-4823-ad51-d563427b1762" providerId="AD" clId="Web-{858639CC-303E-8162-E659-3FD42533B472}" dt="2024-04-04T18:43:15.492" v="73"/>
        <pc:sldMkLst>
          <pc:docMk/>
          <pc:sldMk cId="3108535767" sldId="272"/>
        </pc:sldMkLst>
        <pc:spChg chg="mod">
          <ac:chgData name="Mia Gerber (STADIO - Centurion)" userId="S::miag@stadio.ac.za::d3f4434c-cc81-4823-ad51-d563427b1762" providerId="AD" clId="Web-{858639CC-303E-8162-E659-3FD42533B472}" dt="2024-04-04T18:42:59.726" v="71" actId="20577"/>
          <ac:spMkLst>
            <pc:docMk/>
            <pc:sldMk cId="3108535767" sldId="272"/>
            <ac:spMk id="3" creationId="{028B02EA-509E-2DD1-5CBE-F6BC9E1F9C64}"/>
          </ac:spMkLst>
        </pc:spChg>
      </pc:sldChg>
      <pc:sldChg chg="addSp modSp add replId">
        <pc:chgData name="Mia Gerber (STADIO - Centurion)" userId="S::miag@stadio.ac.za::d3f4434c-cc81-4823-ad51-d563427b1762" providerId="AD" clId="Web-{858639CC-303E-8162-E659-3FD42533B472}" dt="2024-04-04T19:34:52.024" v="690" actId="20577"/>
        <pc:sldMkLst>
          <pc:docMk/>
          <pc:sldMk cId="1803377600" sldId="273"/>
        </pc:sldMkLst>
        <pc:spChg chg="mod">
          <ac:chgData name="Mia Gerber (STADIO - Centurion)" userId="S::miag@stadio.ac.za::d3f4434c-cc81-4823-ad51-d563427b1762" providerId="AD" clId="Web-{858639CC-303E-8162-E659-3FD42533B472}" dt="2024-04-04T18:44:15.275" v="116" actId="20577"/>
          <ac:spMkLst>
            <pc:docMk/>
            <pc:sldMk cId="1803377600" sldId="273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858639CC-303E-8162-E659-3FD42533B472}" dt="2024-04-04T19:34:52.024" v="690" actId="20577"/>
          <ac:spMkLst>
            <pc:docMk/>
            <pc:sldMk cId="1803377600" sldId="273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858639CC-303E-8162-E659-3FD42533B472}" dt="2024-04-04T19:34:21.961" v="640" actId="14100"/>
          <ac:picMkLst>
            <pc:docMk/>
            <pc:sldMk cId="1803377600" sldId="273"/>
            <ac:picMk id="4" creationId="{ECEB5764-489B-5E6F-74D0-C3EF40E52A27}"/>
          </ac:picMkLst>
        </pc:picChg>
      </pc:sldChg>
      <pc:sldChg chg="addSp modSp add replId">
        <pc:chgData name="Mia Gerber (STADIO - Centurion)" userId="S::miag@stadio.ac.za::d3f4434c-cc81-4823-ad51-d563427b1762" providerId="AD" clId="Web-{858639CC-303E-8162-E659-3FD42533B472}" dt="2024-04-04T19:35:23.055" v="722" actId="14100"/>
        <pc:sldMkLst>
          <pc:docMk/>
          <pc:sldMk cId="4211863245" sldId="274"/>
        </pc:sldMkLst>
        <pc:spChg chg="mod">
          <ac:chgData name="Mia Gerber (STADIO - Centurion)" userId="S::miag@stadio.ac.za::d3f4434c-cc81-4823-ad51-d563427b1762" providerId="AD" clId="Web-{858639CC-303E-8162-E659-3FD42533B472}" dt="2024-04-04T18:44:37.682" v="142" actId="20577"/>
          <ac:spMkLst>
            <pc:docMk/>
            <pc:sldMk cId="4211863245" sldId="274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858639CC-303E-8162-E659-3FD42533B472}" dt="2024-04-04T19:35:23.055" v="722" actId="14100"/>
          <ac:spMkLst>
            <pc:docMk/>
            <pc:sldMk cId="4211863245" sldId="274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858639CC-303E-8162-E659-3FD42533B472}" dt="2024-04-04T19:27:58.689" v="506" actId="1076"/>
          <ac:picMkLst>
            <pc:docMk/>
            <pc:sldMk cId="4211863245" sldId="274"/>
            <ac:picMk id="4" creationId="{7D0FF382-9409-0BEA-415C-CAB0726D50CF}"/>
          </ac:picMkLst>
        </pc:picChg>
      </pc:sldChg>
      <pc:sldChg chg="modSp add replId">
        <pc:chgData name="Mia Gerber (STADIO - Centurion)" userId="S::miag@stadio.ac.za::d3f4434c-cc81-4823-ad51-d563427b1762" providerId="AD" clId="Web-{858639CC-303E-8162-E659-3FD42533B472}" dt="2024-04-04T19:43:51.766" v="834" actId="20577"/>
        <pc:sldMkLst>
          <pc:docMk/>
          <pc:sldMk cId="2304309084" sldId="275"/>
        </pc:sldMkLst>
        <pc:spChg chg="mod">
          <ac:chgData name="Mia Gerber (STADIO - Centurion)" userId="S::miag@stadio.ac.za::d3f4434c-cc81-4823-ad51-d563427b1762" providerId="AD" clId="Web-{858639CC-303E-8162-E659-3FD42533B472}" dt="2024-04-04T18:44:55.339" v="173" actId="20577"/>
          <ac:spMkLst>
            <pc:docMk/>
            <pc:sldMk cId="2304309084" sldId="275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858639CC-303E-8162-E659-3FD42533B472}" dt="2024-04-04T19:43:51.766" v="834" actId="20577"/>
          <ac:spMkLst>
            <pc:docMk/>
            <pc:sldMk cId="2304309084" sldId="275"/>
            <ac:spMk id="3" creationId="{028B02EA-509E-2DD1-5CBE-F6BC9E1F9C64}"/>
          </ac:spMkLst>
        </pc:spChg>
      </pc:sldChg>
      <pc:sldChg chg="modSp add replId">
        <pc:chgData name="Mia Gerber (STADIO - Centurion)" userId="S::miag@stadio.ac.za::d3f4434c-cc81-4823-ad51-d563427b1762" providerId="AD" clId="Web-{858639CC-303E-8162-E659-3FD42533B472}" dt="2024-04-04T19:37:53.308" v="780" actId="20577"/>
        <pc:sldMkLst>
          <pc:docMk/>
          <pc:sldMk cId="571009592" sldId="276"/>
        </pc:sldMkLst>
        <pc:spChg chg="mod">
          <ac:chgData name="Mia Gerber (STADIO - Centurion)" userId="S::miag@stadio.ac.za::d3f4434c-cc81-4823-ad51-d563427b1762" providerId="AD" clId="Web-{858639CC-303E-8162-E659-3FD42533B472}" dt="2024-04-04T18:45:08.027" v="187" actId="20577"/>
          <ac:spMkLst>
            <pc:docMk/>
            <pc:sldMk cId="571009592" sldId="276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858639CC-303E-8162-E659-3FD42533B472}" dt="2024-04-04T19:37:53.308" v="780" actId="20577"/>
          <ac:spMkLst>
            <pc:docMk/>
            <pc:sldMk cId="571009592" sldId="276"/>
            <ac:spMk id="3" creationId="{028B02EA-509E-2DD1-5CBE-F6BC9E1F9C64}"/>
          </ac:spMkLst>
        </pc:spChg>
      </pc:sldChg>
    </pc:docChg>
  </pc:docChgLst>
  <pc:docChgLst>
    <pc:chgData name="Mia Gerber (STADIO - Centurion)" userId="S::miag@stadio.ac.za::d3f4434c-cc81-4823-ad51-d563427b1762" providerId="AD" clId="Web-{15AD0B5C-6BFC-8DBF-BCEF-46BA50077E45}"/>
    <pc:docChg chg="addSld delSld modSld">
      <pc:chgData name="Mia Gerber (STADIO - Centurion)" userId="S::miag@stadio.ac.za::d3f4434c-cc81-4823-ad51-d563427b1762" providerId="AD" clId="Web-{15AD0B5C-6BFC-8DBF-BCEF-46BA50077E45}" dt="2024-04-24T06:32:35.335" v="231"/>
      <pc:docMkLst>
        <pc:docMk/>
      </pc:docMkLst>
      <pc:sldChg chg="modSp">
        <pc:chgData name="Mia Gerber (STADIO - Centurion)" userId="S::miag@stadio.ac.za::d3f4434c-cc81-4823-ad51-d563427b1762" providerId="AD" clId="Web-{15AD0B5C-6BFC-8DBF-BCEF-46BA50077E45}" dt="2024-04-24T06:30:28.186" v="184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15AD0B5C-6BFC-8DBF-BCEF-46BA50077E45}" dt="2024-04-24T06:30:28.186" v="184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15AD0B5C-6BFC-8DBF-BCEF-46BA50077E45}" dt="2024-04-24T06:28:29.147" v="20"/>
        <pc:sldMkLst>
          <pc:docMk/>
          <pc:sldMk cId="1793031880" sldId="270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47" v="19"/>
        <pc:sldMkLst>
          <pc:docMk/>
          <pc:sldMk cId="1875505412" sldId="271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47" v="18"/>
        <pc:sldMkLst>
          <pc:docMk/>
          <pc:sldMk cId="2313930179" sldId="272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47" v="16"/>
        <pc:sldMkLst>
          <pc:docMk/>
          <pc:sldMk cId="2433426209" sldId="273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47" v="17"/>
        <pc:sldMkLst>
          <pc:docMk/>
          <pc:sldMk cId="2759780717" sldId="274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32" v="11"/>
        <pc:sldMkLst>
          <pc:docMk/>
          <pc:sldMk cId="4090730762" sldId="275"/>
        </pc:sldMkLst>
      </pc:sldChg>
      <pc:sldChg chg="delSp modSp">
        <pc:chgData name="Mia Gerber (STADIO - Centurion)" userId="S::miag@stadio.ac.za::d3f4434c-cc81-4823-ad51-d563427b1762" providerId="AD" clId="Web-{15AD0B5C-6BFC-8DBF-BCEF-46BA50077E45}" dt="2024-04-24T06:32:11.067" v="215" actId="20577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15AD0B5C-6BFC-8DBF-BCEF-46BA50077E45}" dt="2024-04-24T06:32:11.067" v="215" actId="20577"/>
          <ac:spMkLst>
            <pc:docMk/>
            <pc:sldMk cId="3080333443" sldId="276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15AD0B5C-6BFC-8DBF-BCEF-46BA50077E45}" dt="2024-04-24T06:31:55.598" v="188" actId="20577"/>
          <ac:spMkLst>
            <pc:docMk/>
            <pc:sldMk cId="3080333443" sldId="276"/>
            <ac:spMk id="3" creationId="{028B02EA-509E-2DD1-5CBE-F6BC9E1F9C64}"/>
          </ac:spMkLst>
        </pc:spChg>
        <pc:picChg chg="del">
          <ac:chgData name="Mia Gerber (STADIO - Centurion)" userId="S::miag@stadio.ac.za::d3f4434c-cc81-4823-ad51-d563427b1762" providerId="AD" clId="Web-{15AD0B5C-6BFC-8DBF-BCEF-46BA50077E45}" dt="2024-04-24T06:31:47.394" v="185"/>
          <ac:picMkLst>
            <pc:docMk/>
            <pc:sldMk cId="3080333443" sldId="276"/>
            <ac:picMk id="4" creationId="{0F9CF53B-214A-1CF3-AF92-335E92DEF94A}"/>
          </ac:picMkLst>
        </pc:picChg>
      </pc:sldChg>
      <pc:sldChg chg="del">
        <pc:chgData name="Mia Gerber (STADIO - Centurion)" userId="S::miag@stadio.ac.za::d3f4434c-cc81-4823-ad51-d563427b1762" providerId="AD" clId="Web-{15AD0B5C-6BFC-8DBF-BCEF-46BA50077E45}" dt="2024-04-24T06:28:29.147" v="14"/>
        <pc:sldMkLst>
          <pc:docMk/>
          <pc:sldMk cId="1168010341" sldId="277"/>
        </pc:sldMkLst>
      </pc:sldChg>
      <pc:sldChg chg="modSp new">
        <pc:chgData name="Mia Gerber (STADIO - Centurion)" userId="S::miag@stadio.ac.za::d3f4434c-cc81-4823-ad51-d563427b1762" providerId="AD" clId="Web-{15AD0B5C-6BFC-8DBF-BCEF-46BA50077E45}" dt="2024-04-24T06:32:30.053" v="224" actId="20577"/>
        <pc:sldMkLst>
          <pc:docMk/>
          <pc:sldMk cId="3916056724" sldId="277"/>
        </pc:sldMkLst>
        <pc:spChg chg="mod">
          <ac:chgData name="Mia Gerber (STADIO - Centurion)" userId="S::miag@stadio.ac.za::d3f4434c-cc81-4823-ad51-d563427b1762" providerId="AD" clId="Web-{15AD0B5C-6BFC-8DBF-BCEF-46BA50077E45}" dt="2024-04-24T06:32:30.053" v="224" actId="20577"/>
          <ac:spMkLst>
            <pc:docMk/>
            <pc:sldMk cId="3916056724" sldId="277"/>
            <ac:spMk id="2" creationId="{B4765312-1257-643D-1A8B-5037C7A08BCE}"/>
          </ac:spMkLst>
        </pc:spChg>
      </pc:sldChg>
      <pc:sldChg chg="del">
        <pc:chgData name="Mia Gerber (STADIO - Centurion)" userId="S::miag@stadio.ac.za::d3f4434c-cc81-4823-ad51-d563427b1762" providerId="AD" clId="Web-{15AD0B5C-6BFC-8DBF-BCEF-46BA50077E45}" dt="2024-04-24T06:28:29.147" v="15"/>
        <pc:sldMkLst>
          <pc:docMk/>
          <pc:sldMk cId="1123399590" sldId="278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2.897" v="225"/>
        <pc:sldMkLst>
          <pc:docMk/>
          <pc:sldMk cId="2384377545" sldId="278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47" v="13"/>
        <pc:sldMkLst>
          <pc:docMk/>
          <pc:sldMk cId="1160540318" sldId="279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3.350" v="226"/>
        <pc:sldMkLst>
          <pc:docMk/>
          <pc:sldMk cId="2460657522" sldId="279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3.663" v="227"/>
        <pc:sldMkLst>
          <pc:docMk/>
          <pc:sldMk cId="1779101421" sldId="280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32" v="12"/>
        <pc:sldMkLst>
          <pc:docMk/>
          <pc:sldMk cId="2163054901" sldId="280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4.069" v="228"/>
        <pc:sldMkLst>
          <pc:docMk/>
          <pc:sldMk cId="1047951808" sldId="281"/>
        </pc:sldMkLst>
      </pc:sldChg>
      <pc:sldChg chg="del">
        <pc:chgData name="Mia Gerber (STADIO - Centurion)" userId="S::miag@stadio.ac.za::d3f4434c-cc81-4823-ad51-d563427b1762" providerId="AD" clId="Web-{15AD0B5C-6BFC-8DBF-BCEF-46BA50077E45}" dt="2024-04-24T06:28:29.132" v="10"/>
        <pc:sldMkLst>
          <pc:docMk/>
          <pc:sldMk cId="2936446538" sldId="281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4.381" v="229"/>
        <pc:sldMkLst>
          <pc:docMk/>
          <pc:sldMk cId="417287988" sldId="282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4.678" v="230"/>
        <pc:sldMkLst>
          <pc:docMk/>
          <pc:sldMk cId="3859290177" sldId="283"/>
        </pc:sldMkLst>
      </pc:sldChg>
      <pc:sldChg chg="add replId">
        <pc:chgData name="Mia Gerber (STADIO - Centurion)" userId="S::miag@stadio.ac.za::d3f4434c-cc81-4823-ad51-d563427b1762" providerId="AD" clId="Web-{15AD0B5C-6BFC-8DBF-BCEF-46BA50077E45}" dt="2024-04-24T06:32:35.335" v="231"/>
        <pc:sldMkLst>
          <pc:docMk/>
          <pc:sldMk cId="1477701030" sldId="284"/>
        </pc:sldMkLst>
      </pc:sldChg>
    </pc:docChg>
  </pc:docChgLst>
  <pc:docChgLst>
    <pc:chgData name="Mia Gerber (STADIO - Centurion)" userId="S::miag@stadio.ac.za::d3f4434c-cc81-4823-ad51-d563427b1762" providerId="AD" clId="Web-{011D4298-BD12-BBD0-417E-0CCC1F7980B3}"/>
    <pc:docChg chg="delSld modSld">
      <pc:chgData name="Mia Gerber (STADIO - Centurion)" userId="S::miag@stadio.ac.za::d3f4434c-cc81-4823-ad51-d563427b1762" providerId="AD" clId="Web-{011D4298-BD12-BBD0-417E-0CCC1F7980B3}" dt="2024-04-14T10:41:02.108" v="38" actId="20577"/>
      <pc:docMkLst>
        <pc:docMk/>
      </pc:docMkLst>
      <pc:sldChg chg="modSp">
        <pc:chgData name="Mia Gerber (STADIO - Centurion)" userId="S::miag@stadio.ac.za::d3f4434c-cc81-4823-ad51-d563427b1762" providerId="AD" clId="Web-{011D4298-BD12-BBD0-417E-0CCC1F7980B3}" dt="2024-04-14T10:41:02.108" v="38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011D4298-BD12-BBD0-417E-0CCC1F7980B3}" dt="2024-04-14T10:41:02.108" v="38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modSp">
        <pc:chgData name="Mia Gerber (STADIO - Centurion)" userId="S::miag@stadio.ac.za::d3f4434c-cc81-4823-ad51-d563427b1762" providerId="AD" clId="Web-{011D4298-BD12-BBD0-417E-0CCC1F7980B3}" dt="2024-04-14T10:39:41.089" v="6" actId="20577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011D4298-BD12-BBD0-417E-0CCC1F7980B3}" dt="2024-04-14T10:39:41.089" v="6" actId="20577"/>
          <ac:spMkLst>
            <pc:docMk/>
            <pc:sldMk cId="1793031880" sldId="270"/>
            <ac:spMk id="3" creationId="{028B02EA-509E-2DD1-5CBE-F6BC9E1F9C64}"/>
          </ac:spMkLst>
        </pc:spChg>
      </pc:sldChg>
      <pc:sldChg chg="del">
        <pc:chgData name="Mia Gerber (STADIO - Centurion)" userId="S::miag@stadio.ac.za::d3f4434c-cc81-4823-ad51-d563427b1762" providerId="AD" clId="Web-{011D4298-BD12-BBD0-417E-0CCC1F7980B3}" dt="2024-04-14T10:39:29.682" v="2"/>
        <pc:sldMkLst>
          <pc:docMk/>
          <pc:sldMk cId="1539739643" sldId="271"/>
        </pc:sldMkLst>
      </pc:sldChg>
      <pc:sldChg chg="del">
        <pc:chgData name="Mia Gerber (STADIO - Centurion)" userId="S::miag@stadio.ac.za::d3f4434c-cc81-4823-ad51-d563427b1762" providerId="AD" clId="Web-{011D4298-BD12-BBD0-417E-0CCC1F7980B3}" dt="2024-04-14T10:39:29.682" v="0"/>
        <pc:sldMkLst>
          <pc:docMk/>
          <pc:sldMk cId="91918549" sldId="272"/>
        </pc:sldMkLst>
      </pc:sldChg>
      <pc:sldChg chg="del">
        <pc:chgData name="Mia Gerber (STADIO - Centurion)" userId="S::miag@stadio.ac.za::d3f4434c-cc81-4823-ad51-d563427b1762" providerId="AD" clId="Web-{011D4298-BD12-BBD0-417E-0CCC1F7980B3}" dt="2024-04-14T10:39:29.682" v="1"/>
        <pc:sldMkLst>
          <pc:docMk/>
          <pc:sldMk cId="731838421" sldId="273"/>
        </pc:sldMkLst>
      </pc:sldChg>
      <pc:sldChg chg="del">
        <pc:chgData name="Mia Gerber (STADIO - Centurion)" userId="S::miag@stadio.ac.za::d3f4434c-cc81-4823-ad51-d563427b1762" providerId="AD" clId="Web-{011D4298-BD12-BBD0-417E-0CCC1F7980B3}" dt="2024-04-14T10:39:29.682" v="3"/>
        <pc:sldMkLst>
          <pc:docMk/>
          <pc:sldMk cId="1720483674" sldId="274"/>
        </pc:sldMkLst>
      </pc:sldChg>
    </pc:docChg>
  </pc:docChgLst>
  <pc:docChgLst>
    <pc:chgData name="Mia Gerber (STADIO - Centurion)" userId="S::miag@stadio.ac.za::d3f4434c-cc81-4823-ad51-d563427b1762" providerId="AD" clId="Web-{B16A3A2B-FAB5-1333-117C-98D5561EE756}"/>
    <pc:docChg chg="modSld">
      <pc:chgData name="Mia Gerber (STADIO - Centurion)" userId="S::miag@stadio.ac.za::d3f4434c-cc81-4823-ad51-d563427b1762" providerId="AD" clId="Web-{B16A3A2B-FAB5-1333-117C-98D5561EE756}" dt="2024-04-03T17:30:39.058" v="228" actId="20577"/>
      <pc:docMkLst>
        <pc:docMk/>
      </pc:docMkLst>
      <pc:sldChg chg="modSp">
        <pc:chgData name="Mia Gerber (STADIO - Centurion)" userId="S::miag@stadio.ac.za::d3f4434c-cc81-4823-ad51-d563427b1762" providerId="AD" clId="Web-{B16A3A2B-FAB5-1333-117C-98D5561EE756}" dt="2024-04-03T17:30:39.058" v="228" actId="20577"/>
        <pc:sldMkLst>
          <pc:docMk/>
          <pc:sldMk cId="1675334023" sldId="280"/>
        </pc:sldMkLst>
        <pc:spChg chg="mod">
          <ac:chgData name="Mia Gerber (STADIO - Centurion)" userId="S::miag@stadio.ac.za::d3f4434c-cc81-4823-ad51-d563427b1762" providerId="AD" clId="Web-{B16A3A2B-FAB5-1333-117C-98D5561EE756}" dt="2024-04-03T17:30:39.058" v="228" actId="20577"/>
          <ac:spMkLst>
            <pc:docMk/>
            <pc:sldMk cId="1675334023" sldId="280"/>
            <ac:spMk id="3" creationId="{F17779A4-6ECF-6B5A-353E-709F0DC779EE}"/>
          </ac:spMkLst>
        </pc:spChg>
      </pc:sldChg>
      <pc:sldChg chg="modSp">
        <pc:chgData name="Mia Gerber (STADIO - Centurion)" userId="S::miag@stadio.ac.za::d3f4434c-cc81-4823-ad51-d563427b1762" providerId="AD" clId="Web-{B16A3A2B-FAB5-1333-117C-98D5561EE756}" dt="2024-04-03T17:29:38.350" v="227" actId="20577"/>
        <pc:sldMkLst>
          <pc:docMk/>
          <pc:sldMk cId="1923427834" sldId="281"/>
        </pc:sldMkLst>
        <pc:spChg chg="mod">
          <ac:chgData name="Mia Gerber (STADIO - Centurion)" userId="S::miag@stadio.ac.za::d3f4434c-cc81-4823-ad51-d563427b1762" providerId="AD" clId="Web-{B16A3A2B-FAB5-1333-117C-98D5561EE756}" dt="2024-04-03T17:29:38.350" v="227" actId="20577"/>
          <ac:spMkLst>
            <pc:docMk/>
            <pc:sldMk cId="1923427834" sldId="281"/>
            <ac:spMk id="3" creationId="{4A60829E-44BE-69FA-C144-A6AD590F471B}"/>
          </ac:spMkLst>
        </pc:spChg>
      </pc:sldChg>
    </pc:docChg>
  </pc:docChgLst>
  <pc:docChgLst>
    <pc:chgData name="Mia Gerber (STADIO - Centurion)" userId="S::miag@stadio.ac.za::d3f4434c-cc81-4823-ad51-d563427b1762" providerId="AD" clId="Web-{915E5CCD-408E-9884-0A80-1C74B235EA3E}"/>
    <pc:docChg chg="addSld delSld modSld sldOrd">
      <pc:chgData name="Mia Gerber (STADIO - Centurion)" userId="S::miag@stadio.ac.za::d3f4434c-cc81-4823-ad51-d563427b1762" providerId="AD" clId="Web-{915E5CCD-408E-9884-0A80-1C74B235EA3E}" dt="2024-03-21T16:21:36.015" v="2045" actId="1076"/>
      <pc:docMkLst>
        <pc:docMk/>
      </pc:docMkLst>
      <pc:sldChg chg="modSp">
        <pc:chgData name="Mia Gerber (STADIO - Centurion)" userId="S::miag@stadio.ac.za::d3f4434c-cc81-4823-ad51-d563427b1762" providerId="AD" clId="Web-{915E5CCD-408E-9884-0A80-1C74B235EA3E}" dt="2024-03-21T15:25:46.255" v="161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915E5CCD-408E-9884-0A80-1C74B235EA3E}" dt="2024-03-21T15:24:57.537" v="59" actId="20577"/>
          <ac:spMkLst>
            <pc:docMk/>
            <pc:sldMk cId="1268552804" sldId="26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25:46.255" v="161" actId="20577"/>
          <ac:spMkLst>
            <pc:docMk/>
            <pc:sldMk cId="1268552804" sldId="269"/>
            <ac:spMk id="5" creationId="{F3F99250-6E05-6FF0-D354-173FDA56123E}"/>
          </ac:spMkLst>
        </pc:spChg>
      </pc:sldChg>
      <pc:sldChg chg="del">
        <pc:chgData name="Mia Gerber (STADIO - Centurion)" userId="S::miag@stadio.ac.za::d3f4434c-cc81-4823-ad51-d563427b1762" providerId="AD" clId="Web-{915E5CCD-408E-9884-0A80-1C74B235EA3E}" dt="2024-03-21T15:27:48.458" v="298"/>
        <pc:sldMkLst>
          <pc:docMk/>
          <pc:sldMk cId="1909704959" sldId="275"/>
        </pc:sldMkLst>
      </pc:sldChg>
      <pc:sldChg chg="del">
        <pc:chgData name="Mia Gerber (STADIO - Centurion)" userId="S::miag@stadio.ac.za::d3f4434c-cc81-4823-ad51-d563427b1762" providerId="AD" clId="Web-{915E5CCD-408E-9884-0A80-1C74B235EA3E}" dt="2024-03-21T15:27:48.458" v="297"/>
        <pc:sldMkLst>
          <pc:docMk/>
          <pc:sldMk cId="841252603" sldId="276"/>
        </pc:sldMkLst>
      </pc:sldChg>
      <pc:sldChg chg="del">
        <pc:chgData name="Mia Gerber (STADIO - Centurion)" userId="S::miag@stadio.ac.za::d3f4434c-cc81-4823-ad51-d563427b1762" providerId="AD" clId="Web-{915E5CCD-408E-9884-0A80-1C74B235EA3E}" dt="2024-03-21T15:27:48.458" v="296"/>
        <pc:sldMkLst>
          <pc:docMk/>
          <pc:sldMk cId="4193918366" sldId="277"/>
        </pc:sldMkLst>
      </pc:sldChg>
      <pc:sldChg chg="delSp modSp">
        <pc:chgData name="Mia Gerber (STADIO - Centurion)" userId="S::miag@stadio.ac.za::d3f4434c-cc81-4823-ad51-d563427b1762" providerId="AD" clId="Web-{915E5CCD-408E-9884-0A80-1C74B235EA3E}" dt="2024-03-21T15:29:31.692" v="353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915E5CCD-408E-9884-0A80-1C74B235EA3E}" dt="2024-03-21T15:29:31.692" v="353" actId="20577"/>
          <ac:spMkLst>
            <pc:docMk/>
            <pc:sldMk cId="3050316331" sldId="278"/>
            <ac:spMk id="3" creationId="{A7017CB6-8106-B653-75C6-78EB0DEE2036}"/>
          </ac:spMkLst>
        </pc:spChg>
        <pc:picChg chg="del">
          <ac:chgData name="Mia Gerber (STADIO - Centurion)" userId="S::miag@stadio.ac.za::d3f4434c-cc81-4823-ad51-d563427b1762" providerId="AD" clId="Web-{915E5CCD-408E-9884-0A80-1C74B235EA3E}" dt="2024-03-21T15:27:43.599" v="294"/>
          <ac:picMkLst>
            <pc:docMk/>
            <pc:sldMk cId="3050316331" sldId="278"/>
            <ac:picMk id="4" creationId="{2AD7FD4D-D22A-6BBE-1821-0A614059794F}"/>
          </ac:picMkLst>
        </pc:picChg>
      </pc:sldChg>
      <pc:sldChg chg="addSp delSp modSp addAnim">
        <pc:chgData name="Mia Gerber (STADIO - Centurion)" userId="S::miag@stadio.ac.za::d3f4434c-cc81-4823-ad51-d563427b1762" providerId="AD" clId="Web-{915E5CCD-408E-9884-0A80-1C74B235EA3E}" dt="2024-03-21T15:46:56.394" v="1265"/>
        <pc:sldMkLst>
          <pc:docMk/>
          <pc:sldMk cId="4270310816" sldId="279"/>
        </pc:sldMkLst>
        <pc:spChg chg="add mod">
          <ac:chgData name="Mia Gerber (STADIO - Centurion)" userId="S::miag@stadio.ac.za::d3f4434c-cc81-4823-ad51-d563427b1762" providerId="AD" clId="Web-{915E5CCD-408E-9884-0A80-1C74B235EA3E}" dt="2024-03-21T15:27:37.427" v="292" actId="1076"/>
          <ac:spMkLst>
            <pc:docMk/>
            <pc:sldMk cId="4270310816" sldId="279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15E5CCD-408E-9884-0A80-1C74B235EA3E}" dt="2024-03-21T15:25:57.255" v="162"/>
          <ac:picMkLst>
            <pc:docMk/>
            <pc:sldMk cId="4270310816" sldId="279"/>
            <ac:picMk id="4" creationId="{387E8C71-1CDA-6A1B-F812-4CCF9DE49178}"/>
          </ac:picMkLst>
        </pc:picChg>
      </pc:sldChg>
      <pc:sldChg chg="modSp add replId">
        <pc:chgData name="Mia Gerber (STADIO - Centurion)" userId="S::miag@stadio.ac.za::d3f4434c-cc81-4823-ad51-d563427b1762" providerId="AD" clId="Web-{915E5CCD-408E-9884-0A80-1C74B235EA3E}" dt="2024-03-21T15:41:25.316" v="809" actId="20577"/>
        <pc:sldMkLst>
          <pc:docMk/>
          <pc:sldMk cId="2658828087" sldId="280"/>
        </pc:sldMkLst>
        <pc:spChg chg="mod">
          <ac:chgData name="Mia Gerber (STADIO - Centurion)" userId="S::miag@stadio.ac.za::d3f4434c-cc81-4823-ad51-d563427b1762" providerId="AD" clId="Web-{915E5CCD-408E-9884-0A80-1C74B235EA3E}" dt="2024-03-21T15:29:46.083" v="372" actId="20577"/>
          <ac:spMkLst>
            <pc:docMk/>
            <pc:sldMk cId="2658828087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1:25.316" v="809" actId="20577"/>
          <ac:spMkLst>
            <pc:docMk/>
            <pc:sldMk cId="2658828087" sldId="280"/>
            <ac:spMk id="3" creationId="{A7017CB6-8106-B653-75C6-78EB0DEE2036}"/>
          </ac:spMkLst>
        </pc:spChg>
      </pc:sldChg>
      <pc:sldChg chg="del">
        <pc:chgData name="Mia Gerber (STADIO - Centurion)" userId="S::miag@stadio.ac.za::d3f4434c-cc81-4823-ad51-d563427b1762" providerId="AD" clId="Web-{915E5CCD-408E-9884-0A80-1C74B235EA3E}" dt="2024-03-21T15:27:48.458" v="295"/>
        <pc:sldMkLst>
          <pc:docMk/>
          <pc:sldMk cId="4019324557" sldId="280"/>
        </pc:sldMkLst>
      </pc:sldChg>
      <pc:sldChg chg="modSp add replId">
        <pc:chgData name="Mia Gerber (STADIO - Centurion)" userId="S::miag@stadio.ac.za::d3f4434c-cc81-4823-ad51-d563427b1762" providerId="AD" clId="Web-{915E5CCD-408E-9884-0A80-1C74B235EA3E}" dt="2024-03-21T15:36:06.207" v="722" actId="20577"/>
        <pc:sldMkLst>
          <pc:docMk/>
          <pc:sldMk cId="3289337586" sldId="281"/>
        </pc:sldMkLst>
        <pc:spChg chg="mod">
          <ac:chgData name="Mia Gerber (STADIO - Centurion)" userId="S::miag@stadio.ac.za::d3f4434c-cc81-4823-ad51-d563427b1762" providerId="AD" clId="Web-{915E5CCD-408E-9884-0A80-1C74B235EA3E}" dt="2024-03-21T15:29:49.864" v="373" actId="20577"/>
          <ac:spMkLst>
            <pc:docMk/>
            <pc:sldMk cId="3289337586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36:06.207" v="722" actId="20577"/>
          <ac:spMkLst>
            <pc:docMk/>
            <pc:sldMk cId="3289337586" sldId="281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915E5CCD-408E-9884-0A80-1C74B235EA3E}" dt="2024-03-21T15:45:13.128" v="1111" actId="20577"/>
        <pc:sldMkLst>
          <pc:docMk/>
          <pc:sldMk cId="3668372933" sldId="282"/>
        </pc:sldMkLst>
        <pc:spChg chg="mod">
          <ac:chgData name="Mia Gerber (STADIO - Centurion)" userId="S::miag@stadio.ac.za::d3f4434c-cc81-4823-ad51-d563427b1762" providerId="AD" clId="Web-{915E5CCD-408E-9884-0A80-1C74B235EA3E}" dt="2024-03-21T15:29:54.833" v="378" actId="20577"/>
          <ac:spMkLst>
            <pc:docMk/>
            <pc:sldMk cId="3668372933" sldId="282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5:13.128" v="1111" actId="20577"/>
          <ac:spMkLst>
            <pc:docMk/>
            <pc:sldMk cId="3668372933" sldId="282"/>
            <ac:spMk id="3" creationId="{A7017CB6-8106-B653-75C6-78EB0DEE2036}"/>
          </ac:spMkLst>
        </pc:spChg>
      </pc:sldChg>
      <pc:sldChg chg="modSp add ord replId">
        <pc:chgData name="Mia Gerber (STADIO - Centurion)" userId="S::miag@stadio.ac.za::d3f4434c-cc81-4823-ad51-d563427b1762" providerId="AD" clId="Web-{915E5CCD-408E-9884-0A80-1C74B235EA3E}" dt="2024-03-21T15:46:44.566" v="1264" actId="20577"/>
        <pc:sldMkLst>
          <pc:docMk/>
          <pc:sldMk cId="2679212318" sldId="283"/>
        </pc:sldMkLst>
        <pc:spChg chg="mod">
          <ac:chgData name="Mia Gerber (STADIO - Centurion)" userId="S::miag@stadio.ac.za::d3f4434c-cc81-4823-ad51-d563427b1762" providerId="AD" clId="Web-{915E5CCD-408E-9884-0A80-1C74B235EA3E}" dt="2024-03-21T15:42:14.472" v="894" actId="20577"/>
          <ac:spMkLst>
            <pc:docMk/>
            <pc:sldMk cId="2679212318" sldId="283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6:44.566" v="1264" actId="20577"/>
          <ac:spMkLst>
            <pc:docMk/>
            <pc:sldMk cId="2679212318" sldId="283"/>
            <ac:spMk id="3" creationId="{A7017CB6-8106-B653-75C6-78EB0DEE2036}"/>
          </ac:spMkLst>
        </pc:spChg>
      </pc:sldChg>
      <pc:sldChg chg="addSp delSp modSp add replId addAnim delAnim modAnim">
        <pc:chgData name="Mia Gerber (STADIO - Centurion)" userId="S::miag@stadio.ac.za::d3f4434c-cc81-4823-ad51-d563427b1762" providerId="AD" clId="Web-{915E5CCD-408E-9884-0A80-1C74B235EA3E}" dt="2024-03-21T16:09:11.751" v="1731"/>
        <pc:sldMkLst>
          <pc:docMk/>
          <pc:sldMk cId="4077435843" sldId="284"/>
        </pc:sldMkLst>
        <pc:spChg chg="add del mod">
          <ac:chgData name="Mia Gerber (STADIO - Centurion)" userId="S::miag@stadio.ac.za::d3f4434c-cc81-4823-ad51-d563427b1762" providerId="AD" clId="Web-{915E5CCD-408E-9884-0A80-1C74B235EA3E}" dt="2024-03-21T15:53:26.690" v="1301" actId="20577"/>
          <ac:spMkLst>
            <pc:docMk/>
            <pc:sldMk cId="4077435843" sldId="284"/>
            <ac:spMk id="2" creationId="{83990F5B-1A9B-C7DE-CFC6-EA6A151C9873}"/>
          </ac:spMkLst>
        </pc:spChg>
        <pc:spChg chg="del mod">
          <ac:chgData name="Mia Gerber (STADIO - Centurion)" userId="S::miag@stadio.ac.za::d3f4434c-cc81-4823-ad51-d563427b1762" providerId="AD" clId="Web-{915E5CCD-408E-9884-0A80-1C74B235EA3E}" dt="2024-03-21T15:48:20.565" v="1271"/>
          <ac:spMkLst>
            <pc:docMk/>
            <pc:sldMk cId="4077435843" sldId="284"/>
            <ac:spMk id="3" creationId="{A7017CB6-8106-B653-75C6-78EB0DEE2036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23.159" v="1272"/>
          <ac:spMkLst>
            <pc:docMk/>
            <pc:sldMk cId="4077435843" sldId="284"/>
            <ac:spMk id="6" creationId="{981AED15-E1FB-E226-9C03-FAB21A8CAA1F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35.050" v="1279"/>
          <ac:spMkLst>
            <pc:docMk/>
            <pc:sldMk cId="4077435843" sldId="284"/>
            <ac:spMk id="9" creationId="{9A36796E-B149-64C0-6C01-BDE59D7534FD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35.050" v="1278"/>
          <ac:spMkLst>
            <pc:docMk/>
            <pc:sldMk cId="4077435843" sldId="284"/>
            <ac:spMk id="11" creationId="{3277DAEE-628A-1816-C9DB-72588C0FF0E5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54:12.377" v="1305"/>
          <ac:spMkLst>
            <pc:docMk/>
            <pc:sldMk cId="4077435843" sldId="284"/>
            <ac:spMk id="13" creationId="{56D4E1ED-E729-E164-6AC3-FF3539613CD0}"/>
          </ac:spMkLst>
        </pc:spChg>
        <pc:spChg chg="add del">
          <ac:chgData name="Mia Gerber (STADIO - Centurion)" userId="S::miag@stadio.ac.za::d3f4434c-cc81-4823-ad51-d563427b1762" providerId="AD" clId="Web-{915E5CCD-408E-9884-0A80-1C74B235EA3E}" dt="2024-03-21T15:54:10.080" v="1304"/>
          <ac:spMkLst>
            <pc:docMk/>
            <pc:sldMk cId="4077435843" sldId="284"/>
            <ac:spMk id="14" creationId="{C9135F64-66FD-70A5-A54F-4E2992AE4E66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4"/>
          <ac:spMkLst>
            <pc:docMk/>
            <pc:sldMk cId="4077435843" sldId="284"/>
            <ac:spMk id="15" creationId="{470DEE7E-BD1B-A043-DB43-AB08506744F1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42.001" v="1461" actId="14100"/>
          <ac:spMkLst>
            <pc:docMk/>
            <pc:sldMk cId="4077435843" sldId="284"/>
            <ac:spMk id="19" creationId="{66ED637A-6721-BB44-9F7A-4324813D4F84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6"/>
          <ac:spMkLst>
            <pc:docMk/>
            <pc:sldMk cId="4077435843" sldId="284"/>
            <ac:spMk id="20" creationId="{49EDDDC0-7005-2403-6773-C5193A534DD9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7"/>
          <ac:spMkLst>
            <pc:docMk/>
            <pc:sldMk cId="4077435843" sldId="284"/>
            <ac:spMk id="21" creationId="{DF794E4C-7796-8E92-F381-B1E7AC09B890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8"/>
          <ac:spMkLst>
            <pc:docMk/>
            <pc:sldMk cId="4077435843" sldId="284"/>
            <ac:spMk id="22" creationId="{D17610BF-1B68-2952-64C3-33D923FC1C89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3:20.282" v="1555" actId="20577"/>
          <ac:spMkLst>
            <pc:docMk/>
            <pc:sldMk cId="4077435843" sldId="284"/>
            <ac:spMk id="25" creationId="{59487CF0-F9C5-8476-62EC-3F1BED8AD583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2:22.158" v="1499" actId="14100"/>
          <ac:spMkLst>
            <pc:docMk/>
            <pc:sldMk cId="4077435843" sldId="284"/>
            <ac:spMk id="27" creationId="{BCB4477E-0C55-9BC4-66C0-E1917CF747D7}"/>
          </ac:spMkLst>
        </pc:spChg>
        <pc:picChg chg="add del mod">
          <ac:chgData name="Mia Gerber (STADIO - Centurion)" userId="S::miag@stadio.ac.za::d3f4434c-cc81-4823-ad51-d563427b1762" providerId="AD" clId="Web-{915E5CCD-408E-9884-0A80-1C74B235EA3E}" dt="2024-03-21T15:48:12.940" v="1269"/>
          <ac:picMkLst>
            <pc:docMk/>
            <pc:sldMk cId="4077435843" sldId="284"/>
            <ac:picMk id="4" creationId="{C21A19B0-B8DE-553C-98A3-F0CDFD6D5052}"/>
          </ac:picMkLst>
        </pc:picChg>
        <pc:picChg chg="add del mod ord">
          <ac:chgData name="Mia Gerber (STADIO - Centurion)" userId="S::miag@stadio.ac.za::d3f4434c-cc81-4823-ad51-d563427b1762" providerId="AD" clId="Web-{915E5CCD-408E-9884-0A80-1C74B235EA3E}" dt="2024-03-21T15:53:41.612" v="1302"/>
          <ac:picMkLst>
            <pc:docMk/>
            <pc:sldMk cId="4077435843" sldId="284"/>
            <ac:picMk id="7" creationId="{7B772E9F-3518-523B-DF05-542D17E6CD8D}"/>
          </ac:picMkLst>
        </pc:picChg>
        <pc:cxnChg chg="add mod">
          <ac:chgData name="Mia Gerber (STADIO - Centurion)" userId="S::miag@stadio.ac.za::d3f4434c-cc81-4823-ad51-d563427b1762" providerId="AD" clId="Web-{915E5CCD-408E-9884-0A80-1C74B235EA3E}" dt="2024-03-21T15:57:03.564" v="1329"/>
          <ac:cxnSpMkLst>
            <pc:docMk/>
            <pc:sldMk cId="4077435843" sldId="284"/>
            <ac:cxnSpMk id="16" creationId="{A2211E01-FAC4-7010-3876-464D2F56541B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5:57:03.564" v="1331"/>
          <ac:cxnSpMkLst>
            <pc:docMk/>
            <pc:sldMk cId="4077435843" sldId="284"/>
            <ac:cxnSpMk id="17" creationId="{0F4F32D0-E8FD-090A-72A4-2E8920D0E404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5:57:03.564" v="1330"/>
          <ac:cxnSpMkLst>
            <pc:docMk/>
            <pc:sldMk cId="4077435843" sldId="284"/>
            <ac:cxnSpMk id="18" creationId="{F8D3836D-63BB-32C2-F7D8-5E5A870BCA55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0:23.923" v="1429"/>
          <ac:cxnSpMkLst>
            <pc:docMk/>
            <pc:sldMk cId="4077435843" sldId="284"/>
            <ac:cxnSpMk id="23" creationId="{45FA509B-4089-B89C-A0E4-7631D55BE180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0:23.939" v="1430"/>
          <ac:cxnSpMkLst>
            <pc:docMk/>
            <pc:sldMk cId="4077435843" sldId="284"/>
            <ac:cxnSpMk id="24" creationId="{1EBC1D3B-742D-C866-4E9B-DB6E529F399E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1:46.033" v="1462"/>
          <ac:cxnSpMkLst>
            <pc:docMk/>
            <pc:sldMk cId="4077435843" sldId="284"/>
            <ac:cxnSpMk id="26" creationId="{3DA47F0F-20DB-D69A-70CC-E0C0307BB986}"/>
          </ac:cxnSpMkLst>
        </pc:cxnChg>
      </pc:sldChg>
      <pc:sldChg chg="modSp add replId modAnim">
        <pc:chgData name="Mia Gerber (STADIO - Centurion)" userId="S::miag@stadio.ac.za::d3f4434c-cc81-4823-ad51-d563427b1762" providerId="AD" clId="Web-{915E5CCD-408E-9884-0A80-1C74B235EA3E}" dt="2024-03-21T16:09:08.438" v="1730"/>
        <pc:sldMkLst>
          <pc:docMk/>
          <pc:sldMk cId="3723596551" sldId="285"/>
        </pc:sldMkLst>
        <pc:spChg chg="mod">
          <ac:chgData name="Mia Gerber (STADIO - Centurion)" userId="S::miag@stadio.ac.za::d3f4434c-cc81-4823-ad51-d563427b1762" providerId="AD" clId="Web-{915E5CCD-408E-9884-0A80-1C74B235EA3E}" dt="2024-03-21T16:05:26.626" v="1586" actId="1076"/>
          <ac:spMkLst>
            <pc:docMk/>
            <pc:sldMk cId="3723596551" sldId="285"/>
            <ac:spMk id="19" creationId="{66ED637A-6721-BB44-9F7A-4324813D4F84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5:38.688" v="1599" actId="20577"/>
          <ac:spMkLst>
            <pc:docMk/>
            <pc:sldMk cId="3723596551" sldId="285"/>
            <ac:spMk id="20" creationId="{49EDDDC0-7005-2403-6773-C5193A534DD9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6:20.329" v="1620" actId="20577"/>
          <ac:spMkLst>
            <pc:docMk/>
            <pc:sldMk cId="3723596551" sldId="285"/>
            <ac:spMk id="21" creationId="{DF794E4C-7796-8E92-F381-B1E7AC09B890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8:25.157" v="1727" actId="1076"/>
          <ac:spMkLst>
            <pc:docMk/>
            <pc:sldMk cId="3723596551" sldId="285"/>
            <ac:spMk id="22" creationId="{D17610BF-1B68-2952-64C3-33D923FC1C89}"/>
          </ac:spMkLst>
        </pc:spChg>
      </pc:sldChg>
      <pc:sldChg chg="modSp add ord replId addAnim delAnim">
        <pc:chgData name="Mia Gerber (STADIO - Centurion)" userId="S::miag@stadio.ac.za::d3f4434c-cc81-4823-ad51-d563427b1762" providerId="AD" clId="Web-{915E5CCD-408E-9884-0A80-1C74B235EA3E}" dt="2024-03-21T16:11:20.688" v="1827"/>
        <pc:sldMkLst>
          <pc:docMk/>
          <pc:sldMk cId="2203616069" sldId="286"/>
        </pc:sldMkLst>
        <pc:spChg chg="mod">
          <ac:chgData name="Mia Gerber (STADIO - Centurion)" userId="S::miag@stadio.ac.za::d3f4434c-cc81-4823-ad51-d563427b1762" providerId="AD" clId="Web-{915E5CCD-408E-9884-0A80-1C74B235EA3E}" dt="2024-03-21T16:09:37.219" v="1756" actId="20577"/>
          <ac:spMkLst>
            <pc:docMk/>
            <pc:sldMk cId="2203616069" sldId="286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11:06.219" v="1824" actId="20577"/>
          <ac:spMkLst>
            <pc:docMk/>
            <pc:sldMk cId="2203616069" sldId="286"/>
            <ac:spMk id="3" creationId="{A7017CB6-8106-B653-75C6-78EB0DEE2036}"/>
          </ac:spMkLst>
        </pc:spChg>
      </pc:sldChg>
      <pc:sldChg chg="addSp delSp modSp add replId addAnim delAnim">
        <pc:chgData name="Mia Gerber (STADIO - Centurion)" userId="S::miag@stadio.ac.za::d3f4434c-cc81-4823-ad51-d563427b1762" providerId="AD" clId="Web-{915E5CCD-408E-9884-0A80-1C74B235EA3E}" dt="2024-03-21T16:21:36.015" v="2045" actId="1076"/>
        <pc:sldMkLst>
          <pc:docMk/>
          <pc:sldMk cId="947827021" sldId="287"/>
        </pc:sldMkLst>
        <pc:spChg chg="del mod">
          <ac:chgData name="Mia Gerber (STADIO - Centurion)" userId="S::miag@stadio.ac.za::d3f4434c-cc81-4823-ad51-d563427b1762" providerId="AD" clId="Web-{915E5CCD-408E-9884-0A80-1C74B235EA3E}" dt="2024-03-21T16:11:14.407" v="1826"/>
          <ac:spMkLst>
            <pc:docMk/>
            <pc:sldMk cId="947827021" sldId="287"/>
            <ac:spMk id="3" creationId="{A7017CB6-8106-B653-75C6-78EB0DEE2036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6:11:44.891" v="1828"/>
          <ac:spMkLst>
            <pc:docMk/>
            <pc:sldMk cId="947827021" sldId="287"/>
            <ac:spMk id="5" creationId="{2654EB40-3D49-543E-D548-7B0F0C01A259}"/>
          </ac:spMkLst>
        </pc:spChg>
        <pc:graphicFrameChg chg="add mod ord modGraphic">
          <ac:chgData name="Mia Gerber (STADIO - Centurion)" userId="S::miag@stadio.ac.za::d3f4434c-cc81-4823-ad51-d563427b1762" providerId="AD" clId="Web-{915E5CCD-408E-9884-0A80-1C74B235EA3E}" dt="2024-03-21T16:21:36.015" v="2045" actId="1076"/>
          <ac:graphicFrameMkLst>
            <pc:docMk/>
            <pc:sldMk cId="947827021" sldId="287"/>
            <ac:graphicFrameMk id="6" creationId="{88CFE742-AF97-B1A9-279F-F8F64C57A7E0}"/>
          </ac:graphicFrameMkLst>
        </pc:graphicFrameChg>
      </pc:sldChg>
      <pc:sldChg chg="modSp new">
        <pc:chgData name="Mia Gerber (STADIO - Centurion)" userId="S::miag@stadio.ac.za::d3f4434c-cc81-4823-ad51-d563427b1762" providerId="AD" clId="Web-{915E5CCD-408E-9884-0A80-1C74B235EA3E}" dt="2024-03-21T16:19:30.812" v="1969" actId="20577"/>
        <pc:sldMkLst>
          <pc:docMk/>
          <pc:sldMk cId="1464989545" sldId="288"/>
        </pc:sldMkLst>
        <pc:spChg chg="mod">
          <ac:chgData name="Mia Gerber (STADIO - Centurion)" userId="S::miag@stadio.ac.za::d3f4434c-cc81-4823-ad51-d563427b1762" providerId="AD" clId="Web-{915E5CCD-408E-9884-0A80-1C74B235EA3E}" dt="2024-03-21T16:19:24.452" v="1965" actId="20577"/>
          <ac:spMkLst>
            <pc:docMk/>
            <pc:sldMk cId="1464989545" sldId="288"/>
            <ac:spMk id="2" creationId="{4A3BBC00-4EEB-96BA-CD96-BBEC7A839A14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19:30.812" v="1969" actId="20577"/>
          <ac:spMkLst>
            <pc:docMk/>
            <pc:sldMk cId="1464989545" sldId="288"/>
            <ac:spMk id="3" creationId="{EE8B198D-8BE6-9E2E-7769-24879F219A03}"/>
          </ac:spMkLst>
        </pc:spChg>
      </pc:sldChg>
    </pc:docChg>
  </pc:docChgLst>
  <pc:docChgLst>
    <pc:chgData name="Mia Gerber (STADIO - Centurion)" userId="S::miag@stadio.ac.za::d3f4434c-cc81-4823-ad51-d563427b1762" providerId="AD" clId="Web-{7DBC8A80-3964-902E-65B5-EE57EA1F7B54}"/>
    <pc:docChg chg="addSld modSld sldOrd">
      <pc:chgData name="Mia Gerber (STADIO - Centurion)" userId="S::miag@stadio.ac.za::d3f4434c-cc81-4823-ad51-d563427b1762" providerId="AD" clId="Web-{7DBC8A80-3964-902E-65B5-EE57EA1F7B54}" dt="2024-04-19T06:26:04.137" v="62" actId="14100"/>
      <pc:docMkLst>
        <pc:docMk/>
      </pc:docMkLst>
      <pc:sldChg chg="addSp modSp">
        <pc:chgData name="Mia Gerber (STADIO - Centurion)" userId="S::miag@stadio.ac.za::d3f4434c-cc81-4823-ad51-d563427b1762" providerId="AD" clId="Web-{7DBC8A80-3964-902E-65B5-EE57EA1F7B54}" dt="2024-04-19T06:17:08.351" v="17" actId="14100"/>
        <pc:sldMkLst>
          <pc:docMk/>
          <pc:sldMk cId="1793031880" sldId="270"/>
        </pc:sldMkLst>
        <pc:spChg chg="mod">
          <ac:chgData name="Mia Gerber (STADIO - Centurion)" userId="S::miag@stadio.ac.za::d3f4434c-cc81-4823-ad51-d563427b1762" providerId="AD" clId="Web-{7DBC8A80-3964-902E-65B5-EE57EA1F7B54}" dt="2024-04-19T06:16:49.147" v="11" actId="14100"/>
          <ac:spMkLst>
            <pc:docMk/>
            <pc:sldMk cId="1793031880" sldId="270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7DBC8A80-3964-902E-65B5-EE57EA1F7B54}" dt="2024-04-19T06:17:08.351" v="17" actId="14100"/>
          <ac:picMkLst>
            <pc:docMk/>
            <pc:sldMk cId="1793031880" sldId="270"/>
            <ac:picMk id="4" creationId="{269E2C77-A7CB-4158-41CD-686E799026A5}"/>
          </ac:picMkLst>
        </pc:picChg>
      </pc:sldChg>
      <pc:sldChg chg="modSp">
        <pc:chgData name="Mia Gerber (STADIO - Centurion)" userId="S::miag@stadio.ac.za::d3f4434c-cc81-4823-ad51-d563427b1762" providerId="AD" clId="Web-{7DBC8A80-3964-902E-65B5-EE57EA1F7B54}" dt="2024-04-19T06:19:04.656" v="29" actId="20577"/>
        <pc:sldMkLst>
          <pc:docMk/>
          <pc:sldMk cId="2313930179" sldId="272"/>
        </pc:sldMkLst>
        <pc:spChg chg="mod">
          <ac:chgData name="Mia Gerber (STADIO - Centurion)" userId="S::miag@stadio.ac.za::d3f4434c-cc81-4823-ad51-d563427b1762" providerId="AD" clId="Web-{7DBC8A80-3964-902E-65B5-EE57EA1F7B54}" dt="2024-04-19T06:19:04.656" v="29" actId="20577"/>
          <ac:spMkLst>
            <pc:docMk/>
            <pc:sldMk cId="2313930179" sldId="272"/>
            <ac:spMk id="7" creationId="{D1E05F9C-0867-898D-6345-1CADF8CD9DF1}"/>
          </ac:spMkLst>
        </pc:spChg>
      </pc:sldChg>
      <pc:sldChg chg="addSp modSp">
        <pc:chgData name="Mia Gerber (STADIO - Centurion)" userId="S::miag@stadio.ac.za::d3f4434c-cc81-4823-ad51-d563427b1762" providerId="AD" clId="Web-{7DBC8A80-3964-902E-65B5-EE57EA1F7B54}" dt="2024-04-19T06:25:05.508" v="60" actId="1076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7DBC8A80-3964-902E-65B5-EE57EA1F7B54}" dt="2024-04-19T06:22:46.296" v="47" actId="20577"/>
          <ac:spMkLst>
            <pc:docMk/>
            <pc:sldMk cId="3080333443" sldId="276"/>
            <ac:spMk id="2" creationId="{E15E1799-0336-88DA-165B-33E6CAB91CB7}"/>
          </ac:spMkLst>
        </pc:spChg>
        <pc:spChg chg="mod">
          <ac:chgData name="Mia Gerber (STADIO - Centurion)" userId="S::miag@stadio.ac.za::d3f4434c-cc81-4823-ad51-d563427b1762" providerId="AD" clId="Web-{7DBC8A80-3964-902E-65B5-EE57EA1F7B54}" dt="2024-04-19T06:24:57.242" v="59" actId="20577"/>
          <ac:spMkLst>
            <pc:docMk/>
            <pc:sldMk cId="3080333443" sldId="276"/>
            <ac:spMk id="3" creationId="{028B02EA-509E-2DD1-5CBE-F6BC9E1F9C64}"/>
          </ac:spMkLst>
        </pc:spChg>
        <pc:picChg chg="add mod">
          <ac:chgData name="Mia Gerber (STADIO - Centurion)" userId="S::miag@stadio.ac.za::d3f4434c-cc81-4823-ad51-d563427b1762" providerId="AD" clId="Web-{7DBC8A80-3964-902E-65B5-EE57EA1F7B54}" dt="2024-04-19T06:25:05.508" v="60" actId="1076"/>
          <ac:picMkLst>
            <pc:docMk/>
            <pc:sldMk cId="3080333443" sldId="276"/>
            <ac:picMk id="4" creationId="{0F9CF53B-214A-1CF3-AF92-335E92DEF94A}"/>
          </ac:picMkLst>
        </pc:picChg>
      </pc:sldChg>
      <pc:sldChg chg="modSp">
        <pc:chgData name="Mia Gerber (STADIO - Centurion)" userId="S::miag@stadio.ac.za::d3f4434c-cc81-4823-ad51-d563427b1762" providerId="AD" clId="Web-{7DBC8A80-3964-902E-65B5-EE57EA1F7B54}" dt="2024-04-19T06:25:44.385" v="61" actId="14100"/>
        <pc:sldMkLst>
          <pc:docMk/>
          <pc:sldMk cId="1160540318" sldId="279"/>
        </pc:sldMkLst>
        <pc:spChg chg="mod">
          <ac:chgData name="Mia Gerber (STADIO - Centurion)" userId="S::miag@stadio.ac.za::d3f4434c-cc81-4823-ad51-d563427b1762" providerId="AD" clId="Web-{7DBC8A80-3964-902E-65B5-EE57EA1F7B54}" dt="2024-04-19T06:25:44.385" v="61" actId="14100"/>
          <ac:spMkLst>
            <pc:docMk/>
            <pc:sldMk cId="1160540318" sldId="279"/>
            <ac:spMk id="12" creationId="{FFA0CC27-75D5-38F5-97C3-83700FB2722D}"/>
          </ac:spMkLst>
        </pc:spChg>
      </pc:sldChg>
      <pc:sldChg chg="modSp">
        <pc:chgData name="Mia Gerber (STADIO - Centurion)" userId="S::miag@stadio.ac.za::d3f4434c-cc81-4823-ad51-d563427b1762" providerId="AD" clId="Web-{7DBC8A80-3964-902E-65B5-EE57EA1F7B54}" dt="2024-04-19T06:26:04.137" v="62" actId="14100"/>
        <pc:sldMkLst>
          <pc:docMk/>
          <pc:sldMk cId="2163054901" sldId="280"/>
        </pc:sldMkLst>
        <pc:spChg chg="mod">
          <ac:chgData name="Mia Gerber (STADIO - Centurion)" userId="S::miag@stadio.ac.za::d3f4434c-cc81-4823-ad51-d563427b1762" providerId="AD" clId="Web-{7DBC8A80-3964-902E-65B5-EE57EA1F7B54}" dt="2024-04-19T06:26:04.137" v="62" actId="14100"/>
          <ac:spMkLst>
            <pc:docMk/>
            <pc:sldMk cId="2163054901" sldId="280"/>
            <ac:spMk id="10" creationId="{CF7E154D-6654-D1B9-3B84-D0A91235F3E9}"/>
          </ac:spMkLst>
        </pc:spChg>
      </pc:sldChg>
      <pc:sldChg chg="modSp add ord replId">
        <pc:chgData name="Mia Gerber (STADIO - Centurion)" userId="S::miag@stadio.ac.za::d3f4434c-cc81-4823-ad51-d563427b1762" providerId="AD" clId="Web-{7DBC8A80-3964-902E-65B5-EE57EA1F7B54}" dt="2024-04-19T06:23:29.001" v="52" actId="20577"/>
        <pc:sldMkLst>
          <pc:docMk/>
          <pc:sldMk cId="2936446538" sldId="281"/>
        </pc:sldMkLst>
        <pc:spChg chg="mod">
          <ac:chgData name="Mia Gerber (STADIO - Centurion)" userId="S::miag@stadio.ac.za::d3f4434c-cc81-4823-ad51-d563427b1762" providerId="AD" clId="Web-{7DBC8A80-3964-902E-65B5-EE57EA1F7B54}" dt="2024-04-19T06:23:29.001" v="52" actId="20577"/>
          <ac:spMkLst>
            <pc:docMk/>
            <pc:sldMk cId="2936446538" sldId="281"/>
            <ac:spMk id="3" creationId="{028B02EA-509E-2DD1-5CBE-F6BC9E1F9C64}"/>
          </ac:spMkLst>
        </pc:spChg>
      </pc:sldChg>
    </pc:docChg>
  </pc:docChgLst>
  <pc:docChgLst>
    <pc:chgData name="Mia Gerber (STADIO - Centurion)" userId="S::miag@stadio.ac.za::d3f4434c-cc81-4823-ad51-d563427b1762" providerId="AD" clId="Web-{27121CB7-0E9A-045C-9FAA-D27DD9197D73}"/>
    <pc:docChg chg="modSld">
      <pc:chgData name="Mia Gerber (STADIO - Centurion)" userId="S::miag@stadio.ac.za::d3f4434c-cc81-4823-ad51-d563427b1762" providerId="AD" clId="Web-{27121CB7-0E9A-045C-9FAA-D27DD9197D73}" dt="2024-04-24T17:11:06.095" v="167" actId="20577"/>
      <pc:docMkLst>
        <pc:docMk/>
      </pc:docMkLst>
      <pc:sldChg chg="modSp addAnim delAnim">
        <pc:chgData name="Mia Gerber (STADIO - Centurion)" userId="S::miag@stadio.ac.za::d3f4434c-cc81-4823-ad51-d563427b1762" providerId="AD" clId="Web-{27121CB7-0E9A-045C-9FAA-D27DD9197D73}" dt="2024-04-24T17:06:44.266" v="21"/>
        <pc:sldMkLst>
          <pc:docMk/>
          <pc:sldMk cId="3080333443" sldId="276"/>
        </pc:sldMkLst>
        <pc:spChg chg="mod">
          <ac:chgData name="Mia Gerber (STADIO - Centurion)" userId="S::miag@stadio.ac.za::d3f4434c-cc81-4823-ad51-d563427b1762" providerId="AD" clId="Web-{27121CB7-0E9A-045C-9FAA-D27DD9197D73}" dt="2024-04-24T17:06:31.220" v="20" actId="20577"/>
          <ac:spMkLst>
            <pc:docMk/>
            <pc:sldMk cId="3080333443" sldId="276"/>
            <ac:spMk id="3" creationId="{028B02EA-509E-2DD1-5CBE-F6BC9E1F9C64}"/>
          </ac:spMkLst>
        </pc:spChg>
      </pc:sldChg>
      <pc:sldChg chg="modSp">
        <pc:chgData name="Mia Gerber (STADIO - Centurion)" userId="S::miag@stadio.ac.za::d3f4434c-cc81-4823-ad51-d563427b1762" providerId="AD" clId="Web-{27121CB7-0E9A-045C-9FAA-D27DD9197D73}" dt="2024-04-24T17:11:06.095" v="167" actId="20577"/>
        <pc:sldMkLst>
          <pc:docMk/>
          <pc:sldMk cId="3916056724" sldId="277"/>
        </pc:sldMkLst>
        <pc:spChg chg="mod">
          <ac:chgData name="Mia Gerber (STADIO - Centurion)" userId="S::miag@stadio.ac.za::d3f4434c-cc81-4823-ad51-d563427b1762" providerId="AD" clId="Web-{27121CB7-0E9A-045C-9FAA-D27DD9197D73}" dt="2024-04-24T17:11:06.095" v="167" actId="20577"/>
          <ac:spMkLst>
            <pc:docMk/>
            <pc:sldMk cId="3916056724" sldId="277"/>
            <ac:spMk id="3" creationId="{946F557F-3DBE-6173-60F6-5F684AD27FD5}"/>
          </ac:spMkLst>
        </pc:spChg>
      </pc:sldChg>
    </pc:docChg>
  </pc:docChgLst>
  <pc:docChgLst>
    <pc:chgData name="Mia Gerber (STADIO - Centurion)" userId="S::miag@stadio.ac.za::d3f4434c-cc81-4823-ad51-d563427b1762" providerId="AD" clId="Web-{E1C583D5-776B-AC22-EBC6-078E83DD600C}"/>
    <pc:docChg chg="modSld">
      <pc:chgData name="Mia Gerber (STADIO - Centurion)" userId="S::miag@stadio.ac.za::d3f4434c-cc81-4823-ad51-d563427b1762" providerId="AD" clId="Web-{E1C583D5-776B-AC22-EBC6-078E83DD600C}" dt="2024-03-17T17:06:11.758" v="234" actId="20577"/>
      <pc:docMkLst>
        <pc:docMk/>
      </pc:docMkLst>
      <pc:sldChg chg="modAnim">
        <pc:chgData name="Mia Gerber (STADIO - Centurion)" userId="S::miag@stadio.ac.za::d3f4434c-cc81-4823-ad51-d563427b1762" providerId="AD" clId="Web-{E1C583D5-776B-AC22-EBC6-078E83DD600C}" dt="2024-03-17T17:00:24.138" v="143"/>
        <pc:sldMkLst>
          <pc:docMk/>
          <pc:sldMk cId="1909704959" sldId="275"/>
        </pc:sldMkLst>
      </pc:sldChg>
      <pc:sldChg chg="addSp delSp modSp">
        <pc:chgData name="Mia Gerber (STADIO - Centurion)" userId="S::miag@stadio.ac.za::d3f4434c-cc81-4823-ad51-d563427b1762" providerId="AD" clId="Web-{E1C583D5-776B-AC22-EBC6-078E83DD600C}" dt="2024-03-17T16:58:38.026" v="24" actId="1076"/>
        <pc:sldMkLst>
          <pc:docMk/>
          <pc:sldMk cId="841252603" sldId="276"/>
        </pc:sldMkLst>
        <pc:picChg chg="add mod">
          <ac:chgData name="Mia Gerber (STADIO - Centurion)" userId="S::miag@stadio.ac.za::d3f4434c-cc81-4823-ad51-d563427b1762" providerId="AD" clId="Web-{E1C583D5-776B-AC22-EBC6-078E83DD600C}" dt="2024-03-17T16:58:35.526" v="23" actId="1076"/>
          <ac:picMkLst>
            <pc:docMk/>
            <pc:sldMk cId="841252603" sldId="276"/>
            <ac:picMk id="4" creationId="{30DACA94-0C3D-91D4-DFF7-44A9597F833F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38.026" v="24" actId="1076"/>
          <ac:picMkLst>
            <pc:docMk/>
            <pc:sldMk cId="841252603" sldId="276"/>
            <ac:picMk id="5" creationId="{75F2FC6C-D05F-C1FC-02FA-7336EBACE56A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23.104" v="15" actId="1076"/>
          <ac:picMkLst>
            <pc:docMk/>
            <pc:sldMk cId="841252603" sldId="276"/>
            <ac:picMk id="6" creationId="{35D8C193-E91C-3C72-C007-77B3CE2CBA0B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28.244" v="19" actId="1076"/>
          <ac:picMkLst>
            <pc:docMk/>
            <pc:sldMk cId="841252603" sldId="276"/>
            <ac:picMk id="7" creationId="{0415D361-4B71-5742-721C-BB5C7F49B5E8}"/>
          </ac:picMkLst>
        </pc:picChg>
        <pc:picChg chg="add del mod">
          <ac:chgData name="Mia Gerber (STADIO - Centurion)" userId="S::miag@stadio.ac.za::d3f4434c-cc81-4823-ad51-d563427b1762" providerId="AD" clId="Web-{E1C583D5-776B-AC22-EBC6-078E83DD600C}" dt="2024-03-17T16:58:10.041" v="5"/>
          <ac:picMkLst>
            <pc:docMk/>
            <pc:sldMk cId="841252603" sldId="276"/>
            <ac:picMk id="8" creationId="{F94D2F68-E10A-3AFB-C924-64F7A2AE81EA}"/>
          </ac:picMkLst>
        </pc:picChg>
      </pc:sldChg>
      <pc:sldChg chg="delSp modSp">
        <pc:chgData name="Mia Gerber (STADIO - Centurion)" userId="S::miag@stadio.ac.za::d3f4434c-cc81-4823-ad51-d563427b1762" providerId="AD" clId="Web-{E1C583D5-776B-AC22-EBC6-078E83DD600C}" dt="2024-03-17T17:04:06.130" v="182" actId="20577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E1C583D5-776B-AC22-EBC6-078E83DD600C}" dt="2024-03-17T17:04:06.130" v="182" actId="20577"/>
          <ac:spMkLst>
            <pc:docMk/>
            <pc:sldMk cId="4193918366" sldId="277"/>
            <ac:spMk id="3" creationId="{A7017CB6-8106-B653-75C6-78EB0DEE2036}"/>
          </ac:spMkLst>
        </pc:spChg>
        <pc:inkChg chg="del">
          <ac:chgData name="Mia Gerber (STADIO - Centurion)" userId="S::miag@stadio.ac.za::d3f4434c-cc81-4823-ad51-d563427b1762" providerId="AD" clId="Web-{E1C583D5-776B-AC22-EBC6-078E83DD600C}" dt="2024-03-17T16:58:49.683" v="27"/>
          <ac:inkMkLst>
            <pc:docMk/>
            <pc:sldMk cId="4193918366" sldId="277"/>
            <ac:inkMk id="4" creationId="{F1711971-F44A-86EE-DB76-477D960C3585}"/>
          </ac:inkMkLst>
        </pc:inkChg>
        <pc:inkChg chg="del">
          <ac:chgData name="Mia Gerber (STADIO - Centurion)" userId="S::miag@stadio.ac.za::d3f4434c-cc81-4823-ad51-d563427b1762" providerId="AD" clId="Web-{E1C583D5-776B-AC22-EBC6-078E83DD600C}" dt="2024-03-17T16:58:43.667" v="25"/>
          <ac:inkMkLst>
            <pc:docMk/>
            <pc:sldMk cId="4193918366" sldId="277"/>
            <ac:inkMk id="6" creationId="{A6665671-D169-D5C1-1F5C-2DF4ECE743DA}"/>
          </ac:inkMkLst>
        </pc:inkChg>
        <pc:inkChg chg="del">
          <ac:chgData name="Mia Gerber (STADIO - Centurion)" userId="S::miag@stadio.ac.za::d3f4434c-cc81-4823-ad51-d563427b1762" providerId="AD" clId="Web-{E1C583D5-776B-AC22-EBC6-078E83DD600C}" dt="2024-03-17T16:58:48.308" v="26"/>
          <ac:inkMkLst>
            <pc:docMk/>
            <pc:sldMk cId="4193918366" sldId="277"/>
            <ac:inkMk id="7" creationId="{D78B266F-16A2-D51E-505F-471E5B934201}"/>
          </ac:inkMkLst>
        </pc:inkChg>
      </pc:sldChg>
      <pc:sldChg chg="addAnim delAnim modAnim">
        <pc:chgData name="Mia Gerber (STADIO - Centurion)" userId="S::miag@stadio.ac.za::d3f4434c-cc81-4823-ad51-d563427b1762" providerId="AD" clId="Web-{E1C583D5-776B-AC22-EBC6-078E83DD600C}" dt="2024-03-17T17:00:05.075" v="138"/>
        <pc:sldMkLst>
          <pc:docMk/>
          <pc:sldMk cId="3050316331" sldId="278"/>
        </pc:sldMkLst>
      </pc:sldChg>
      <pc:sldChg chg="modSp">
        <pc:chgData name="Mia Gerber (STADIO - Centurion)" userId="S::miag@stadio.ac.za::d3f4434c-cc81-4823-ad51-d563427b1762" providerId="AD" clId="Web-{E1C583D5-776B-AC22-EBC6-078E83DD600C}" dt="2024-03-17T17:06:11.758" v="234" actId="20577"/>
        <pc:sldMkLst>
          <pc:docMk/>
          <pc:sldMk cId="4019324557" sldId="280"/>
        </pc:sldMkLst>
        <pc:spChg chg="mod">
          <ac:chgData name="Mia Gerber (STADIO - Centurion)" userId="S::miag@stadio.ac.za::d3f4434c-cc81-4823-ad51-d563427b1762" providerId="AD" clId="Web-{E1C583D5-776B-AC22-EBC6-078E83DD600C}" dt="2024-03-17T17:06:11.758" v="234" actId="20577"/>
          <ac:spMkLst>
            <pc:docMk/>
            <pc:sldMk cId="4019324557" sldId="280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65FB633C-6E4A-09B2-B8AE-65453FF5C5DD}"/>
    <pc:docChg chg="modSld">
      <pc:chgData name="Mia Gerber (STADIO - Centurion)" userId="S::miag@stadio.ac.za::d3f4434c-cc81-4823-ad51-d563427b1762" providerId="AD" clId="Web-{65FB633C-6E4A-09B2-B8AE-65453FF5C5DD}" dt="2024-03-21T15:23:28.950" v="39" actId="20577"/>
      <pc:docMkLst>
        <pc:docMk/>
      </pc:docMkLst>
      <pc:sldChg chg="modSp">
        <pc:chgData name="Mia Gerber (STADIO - Centurion)" userId="S::miag@stadio.ac.za::d3f4434c-cc81-4823-ad51-d563427b1762" providerId="AD" clId="Web-{65FB633C-6E4A-09B2-B8AE-65453FF5C5DD}" dt="2024-03-21T15:23:28.950" v="39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65FB633C-6E4A-09B2-B8AE-65453FF5C5DD}" dt="2024-03-21T15:23:28.950" v="39" actId="20577"/>
          <ac:spMkLst>
            <pc:docMk/>
            <pc:sldMk cId="3656451151" sldId="266"/>
            <ac:spMk id="3" creationId="{C1F21499-796C-4B48-A8CD-070B8346CC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Title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3001D11-C790-4427-B645-3EAEBE00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39068EB-DBA6-4F95-AEC3-4952503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ABAC3B-3408-4F8C-926E-26D63A50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9D4FBD47-0477-3A56-F02A-B059996E0A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3" y="5443673"/>
            <a:ext cx="2400986" cy="1398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9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Blank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7F7-D9E1-4723-B576-14BFE5B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4" y="691822"/>
            <a:ext cx="10515600" cy="42961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A43DD-04BA-4B09-BDFA-053208495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537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6D7942-54A5-42C5-B3A0-4AB2595C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: Logo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0089A2D-6827-48E1-8F6D-4BA0C478F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F5EC527-1029-D8F1-B990-F97E774264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2" y="575691"/>
            <a:ext cx="9799176" cy="570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78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EF11C3-EF55-4851-986A-9B68ED5EC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48B9169-C820-4354-8B1C-84B111A1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996F498-6688-41D0-9753-8EFF1952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24219C9-174C-79DA-3685-10FA082F4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25" y="5470531"/>
            <a:ext cx="2398529" cy="139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2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Blank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6C65CE8-12A8-415E-B009-D596112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F5B697-1FC5-4799-AB1D-81CE99D2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3492F7-8CF0-4078-A35E-AE50B65CC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664B24-D8D6-4E41-8C3B-908D138A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901A9A-A6A2-969A-44BF-4B5EAE1988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3" y="576000"/>
            <a:ext cx="9798115" cy="57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73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CC294-C736-445D-A9D4-8BA9849D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362C7-782E-4A16-B4C1-17C85B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7723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62" r:id="rId4"/>
    <p:sldLayoutId id="2147483664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400" b="1" kern="1200" dirty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.co/news/list-ai-failures-mistakes-errors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jazeera.com/news/2024/3/9/why-google-gemini-wont-show-you-white-people#:~:text=Critics%20also%20say%20that%20generative,to%20generate%20images%20of%20themselves" TargetMode="External"/><Relationship Id="rId2" Type="http://schemas.openxmlformats.org/officeDocument/2006/relationships/hyperlink" Target="https://www.theguardian.com/technology/2024/feb/28/google-chief-ai-tools-photo-diversity-offended-user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9ECwExc-_M" TargetMode="External"/><Relationship Id="rId2" Type="http://schemas.openxmlformats.org/officeDocument/2006/relationships/hyperlink" Target="https://www.sdxcentral.com/articles/analysis/the-dark-side-of-chatgpt-hackers-tap-wormgpt-and-fraudgpt-for-sophisticated-attacks/2023/08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ntrs.nasa.gov/citations/19940022856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singularity-happen-noon-july-1st-2024-pete-edstrom-t7xrc#:~:text=The%20singularity%20refers%20to%20a,intelligence%20will%20surpass%20human%20intelligence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ularmechanics.com/technology/robots/a60606512/claude-3-self-aware/" TargetMode="External"/><Relationship Id="rId2" Type="http://schemas.openxmlformats.org/officeDocument/2006/relationships/hyperlink" Target="https://techxplore.com/news/2023-09-chatbot-self-awareness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sychologytoday.com/us/blog/finding-purpose/202306/what-would-it-take-to-build-sentient-ai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ews.gov.za/south-africa/mining-sector-urged-prioritise-safety-workers" TargetMode="External"/><Relationship Id="rId2" Type="http://schemas.openxmlformats.org/officeDocument/2006/relationships/hyperlink" Target="https://www.mining-technology.com/features/feature-top-ten-deepest-mines-world-south-africa/?cf-view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iol.co.za/business-report/economy/africas-mining-investment-outlook-hinges-on-ai-adoption-2edb2e9f-9cc0-4632-a78e-5b61b2b19e4f" TargetMode="External"/><Relationship Id="rId4" Type="http://schemas.openxmlformats.org/officeDocument/2006/relationships/hyperlink" Target="https://undark.org/2022/11/23/new-technology-aims-to-stop-an-old-danger-in-south-africas-min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s/U0R89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heguardian.com/commentisfree/2024/jan/13/ai-girlfriend-chatbot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935-76E5-4600-88F1-8D1D7D7A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ZA">
                <a:latin typeface="Gill Sans MT"/>
              </a:rPr>
              <a:t>TAS152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499-796C-4B48-A8CD-070B8346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087" y="2608141"/>
            <a:ext cx="6728846" cy="1520426"/>
          </a:xfrm>
        </p:spPr>
        <p:txBody>
          <a:bodyPr>
            <a:normAutofit fontScale="92500" lnSpcReduction="20000"/>
          </a:bodyPr>
          <a:lstStyle/>
          <a:p>
            <a:r>
              <a:rPr lang="en-ZA" b="1" dirty="0">
                <a:latin typeface="Gill Sans MT"/>
              </a:rPr>
              <a:t>LECTURE 20</a:t>
            </a:r>
            <a:endParaRPr lang="en-US" dirty="0">
              <a:latin typeface="Gill Sans MT"/>
            </a:endParaRPr>
          </a:p>
          <a:p>
            <a:r>
              <a:rPr lang="en-ZA" i="1" dirty="0">
                <a:latin typeface="Gill Sans MT"/>
              </a:rPr>
              <a:t>TOPIC 4</a:t>
            </a:r>
            <a:endParaRPr lang="en-US" dirty="0">
              <a:latin typeface="Gill Sans MT"/>
            </a:endParaRPr>
          </a:p>
          <a:p>
            <a:r>
              <a:rPr lang="en-ZA" i="1" dirty="0">
                <a:latin typeface="Gill Sans MT"/>
              </a:rPr>
              <a:t>ARTIFICIAL INTELLIGENCE ETHICS</a:t>
            </a:r>
          </a:p>
          <a:p>
            <a:r>
              <a:rPr lang="en-ZA" dirty="0">
                <a:latin typeface="Gill Sans MT"/>
              </a:rPr>
              <a:t>4.1 INTRODUCTION + 4.2 NINE ETHICAL ISSUES IN ARTIFICIAL INTELLIGENCE</a:t>
            </a:r>
            <a:endParaRPr lang="en-US" dirty="0">
              <a:latin typeface="Gill Sans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5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3 - HUMANITY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2400" dirty="0">
                <a:latin typeface="Gill Sans MT"/>
              </a:rPr>
              <a:t>How to spot a bot on Twitter: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Humans re-tweeted more frequently than bots. 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Humans replied to tweets more frequently than bots. 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Tweets posted by humans included more mentions than tweets posted by bots. 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Tweets posted by humans were generally shorter than tweets posted by bots. 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Tweets posted by humans gradually decreased in length as the sessions progressed, while no similar pattern was detected among tweets that were posted by bots.  </a:t>
            </a:r>
            <a:endParaRPr lang="en-US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Gill Sans MT"/>
              </a:rPr>
              <a:t>Some other giveaways include: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Incorrect factual information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Repetitive phrasing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Gill Sans MT"/>
              </a:rPr>
              <a:t>Hallucinations.</a:t>
            </a:r>
            <a:endParaRPr lang="en-US" sz="2400" dirty="0"/>
          </a:p>
          <a:p>
            <a:pPr>
              <a:buNone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5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4 – ARTIFICIAL STUPIDITY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9" y="1397479"/>
            <a:ext cx="11155391" cy="43751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Human intelligence and machine intelligence both emerge from a process of focused learning. </a:t>
            </a:r>
            <a:endParaRPr lang="en-US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Machine intelligence is learned by presenting a machine with many different ‘patterns’.</a:t>
            </a:r>
            <a:endParaRPr lang="en-GB" sz="2400"/>
          </a:p>
          <a:p>
            <a:pPr lvl="1">
              <a:buAutoNum type="arabicPeriod"/>
            </a:pPr>
            <a:endParaRPr lang="en-GB" sz="2400" dirty="0"/>
          </a:p>
          <a:p>
            <a:pPr lvl="1">
              <a:buAutoNum type="arabicPeriod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791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4 – ARTIFICIAL STUPIDITY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80" y="1411237"/>
            <a:ext cx="11155391" cy="21681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The machine is trained to associate certain patterns with certain outcomes</a:t>
            </a:r>
            <a:br>
              <a:rPr lang="en-GB" sz="2400" dirty="0">
                <a:latin typeface="Gill Sans MT"/>
              </a:rPr>
            </a:br>
            <a:br>
              <a:rPr lang="en-GB" sz="2400" dirty="0">
                <a:latin typeface="Gill Sans MT"/>
              </a:rPr>
            </a:br>
            <a:br>
              <a:rPr lang="en-GB" sz="2400" dirty="0"/>
            </a:br>
            <a:br>
              <a:rPr lang="en-GB" sz="2400" dirty="0"/>
            </a:br>
            <a:endParaRPr lang="en-GB" sz="2400"/>
          </a:p>
          <a:p>
            <a:pPr marL="457200" lvl="1" indent="0">
              <a:buNone/>
            </a:pPr>
            <a:endParaRPr lang="en-GB" sz="2400" dirty="0"/>
          </a:p>
          <a:p>
            <a:pPr lvl="1">
              <a:buAutoNum type="arabicPeriod"/>
            </a:pPr>
            <a:endParaRPr lang="en-GB" sz="2400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308ECBA-EB92-175D-217D-0F21DDD30ED3}"/>
              </a:ext>
            </a:extLst>
          </p:cNvPr>
          <p:cNvSpPr/>
          <p:nvPr/>
        </p:nvSpPr>
        <p:spPr>
          <a:xfrm>
            <a:off x="2547938" y="2228850"/>
            <a:ext cx="280987" cy="704850"/>
          </a:xfrm>
          <a:prstGeom prst="triangle">
            <a:avLst/>
          </a:prstGeom>
          <a:solidFill>
            <a:srgbClr val="E77A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3BC9C2A-FBFC-698D-9EFE-7B45CCDB3792}"/>
              </a:ext>
            </a:extLst>
          </p:cNvPr>
          <p:cNvSpPr/>
          <p:nvPr/>
        </p:nvSpPr>
        <p:spPr>
          <a:xfrm>
            <a:off x="2767013" y="2228850"/>
            <a:ext cx="2195512" cy="7048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35AAA60-7A15-849C-2AE3-3728EFF0D9D6}"/>
              </a:ext>
            </a:extLst>
          </p:cNvPr>
          <p:cNvSpPr/>
          <p:nvPr/>
        </p:nvSpPr>
        <p:spPr>
          <a:xfrm rot="-3540000">
            <a:off x="2746214" y="2049868"/>
            <a:ext cx="538162" cy="528637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8B6548B-CBA3-A0A6-0217-9100D5B16FAA}"/>
              </a:ext>
            </a:extLst>
          </p:cNvPr>
          <p:cNvSpPr/>
          <p:nvPr/>
        </p:nvSpPr>
        <p:spPr>
          <a:xfrm rot="17100000">
            <a:off x="1951212" y="2332183"/>
            <a:ext cx="947737" cy="29051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89A71D6-20C9-8FF2-666D-DA7206923E53}"/>
              </a:ext>
            </a:extLst>
          </p:cNvPr>
          <p:cNvSpPr/>
          <p:nvPr/>
        </p:nvSpPr>
        <p:spPr>
          <a:xfrm rot="5400000">
            <a:off x="4856567" y="1571774"/>
            <a:ext cx="466724" cy="1509712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6185484-2AAC-171E-9B9F-90CB51BB8534}"/>
              </a:ext>
            </a:extLst>
          </p:cNvPr>
          <p:cNvSpPr/>
          <p:nvPr/>
        </p:nvSpPr>
        <p:spPr>
          <a:xfrm>
            <a:off x="5123267" y="2624287"/>
            <a:ext cx="461961" cy="31908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61EFC-3796-FF45-F2E8-36874CDEF6EF}"/>
              </a:ext>
            </a:extLst>
          </p:cNvPr>
          <p:cNvSpPr txBox="1"/>
          <p:nvPr/>
        </p:nvSpPr>
        <p:spPr>
          <a:xfrm>
            <a:off x="881061" y="1990725"/>
            <a:ext cx="4967288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i="1" dirty="0">
                <a:cs typeface="Arial"/>
              </a:rPr>
              <a:t>THESE</a:t>
            </a:r>
          </a:p>
          <a:p>
            <a:r>
              <a:rPr lang="en-GB" b="1" i="1" dirty="0">
                <a:cs typeface="Arial"/>
              </a:rPr>
              <a:t>ARE</a:t>
            </a:r>
          </a:p>
          <a:p>
            <a:r>
              <a:rPr lang="en-GB" b="1" i="1" dirty="0">
                <a:cs typeface="Arial"/>
              </a:rPr>
              <a:t>TRIANGLES</a:t>
            </a:r>
            <a:br>
              <a:rPr lang="en-GB" b="1" i="1" dirty="0">
                <a:cs typeface="Arial"/>
              </a:rPr>
            </a:br>
            <a:endParaRPr lang="en-GB" b="1" i="1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7BC21-6584-D8BF-0BCC-75DCE870C53C}"/>
              </a:ext>
            </a:extLst>
          </p:cNvPr>
          <p:cNvSpPr txBox="1"/>
          <p:nvPr/>
        </p:nvSpPr>
        <p:spPr>
          <a:xfrm>
            <a:off x="6100761" y="1981199"/>
            <a:ext cx="4967288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i="1" dirty="0">
                <a:cs typeface="Arial"/>
              </a:rPr>
              <a:t>THESE</a:t>
            </a:r>
          </a:p>
          <a:p>
            <a:r>
              <a:rPr lang="en-GB" b="1" i="1" dirty="0">
                <a:cs typeface="Arial"/>
              </a:rPr>
              <a:t>ARE</a:t>
            </a:r>
          </a:p>
          <a:p>
            <a:r>
              <a:rPr lang="en-GB" b="1" i="1" dirty="0">
                <a:cs typeface="Arial"/>
              </a:rPr>
              <a:t>ELLIPSES</a:t>
            </a:r>
            <a:br>
              <a:rPr lang="en-GB" b="1" i="1" dirty="0">
                <a:cs typeface="Arial"/>
              </a:rPr>
            </a:br>
            <a:endParaRPr lang="en-GB" b="1" i="1">
              <a:cs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937A2F-A8FD-C4ED-9784-A2FD22B67CC2}"/>
              </a:ext>
            </a:extLst>
          </p:cNvPr>
          <p:cNvSpPr/>
          <p:nvPr/>
        </p:nvSpPr>
        <p:spPr>
          <a:xfrm>
            <a:off x="7562849" y="2047874"/>
            <a:ext cx="257175" cy="3143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D48C68-EBA1-7229-B24D-BC07A1728DF1}"/>
              </a:ext>
            </a:extLst>
          </p:cNvPr>
          <p:cNvSpPr/>
          <p:nvPr/>
        </p:nvSpPr>
        <p:spPr>
          <a:xfrm rot="-1260000">
            <a:off x="9210674" y="2171698"/>
            <a:ext cx="1852612" cy="7858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60203C-85B4-B440-5694-1B67A830603D}"/>
              </a:ext>
            </a:extLst>
          </p:cNvPr>
          <p:cNvSpPr/>
          <p:nvPr/>
        </p:nvSpPr>
        <p:spPr>
          <a:xfrm>
            <a:off x="7820024" y="2043109"/>
            <a:ext cx="1042987" cy="10715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929EE3-851E-B4E6-CAD9-28E4F826AC36}"/>
              </a:ext>
            </a:extLst>
          </p:cNvPr>
          <p:cNvSpPr/>
          <p:nvPr/>
        </p:nvSpPr>
        <p:spPr>
          <a:xfrm flipH="1">
            <a:off x="10548935" y="2843208"/>
            <a:ext cx="442913" cy="261938"/>
          </a:xfrm>
          <a:prstGeom prst="ellipse">
            <a:avLst/>
          </a:prstGeom>
          <a:solidFill>
            <a:srgbClr val="E77A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58D767-DA70-107F-6E64-DCFCD587629C}"/>
              </a:ext>
            </a:extLst>
          </p:cNvPr>
          <p:cNvSpPr/>
          <p:nvPr/>
        </p:nvSpPr>
        <p:spPr>
          <a:xfrm rot="-2280000">
            <a:off x="7339010" y="1938333"/>
            <a:ext cx="228600" cy="11477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B58A3-78A2-F501-DAA4-819337EE1474}"/>
              </a:ext>
            </a:extLst>
          </p:cNvPr>
          <p:cNvSpPr/>
          <p:nvPr/>
        </p:nvSpPr>
        <p:spPr>
          <a:xfrm rot="5580000" flipH="1">
            <a:off x="8924923" y="1995482"/>
            <a:ext cx="519113" cy="6191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70E35C-479A-01E1-EF78-2DEB4C12C1FE}"/>
              </a:ext>
            </a:extLst>
          </p:cNvPr>
          <p:cNvSpPr txBox="1">
            <a:spLocks/>
          </p:cNvSpPr>
          <p:nvPr/>
        </p:nvSpPr>
        <p:spPr>
          <a:xfrm>
            <a:off x="250796" y="3264378"/>
            <a:ext cx="11679266" cy="43751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Gill Sans MT"/>
              </a:rPr>
              <a:t>With enough training the machine begins to understand what parts of the pattern is "important" and which parts are not. 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9" name="Picture 28" descr="Toy robot on a white background.">
            <a:extLst>
              <a:ext uri="{FF2B5EF4-FFF2-40B4-BE49-F238E27FC236}">
                <a16:creationId xmlns:a16="http://schemas.microsoft.com/office/drawing/2014/main" id="{AA64732F-F32E-CF63-D0B7-D6F03D4C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1621004" y="4176169"/>
            <a:ext cx="686411" cy="1043794"/>
          </a:xfrm>
          <a:prstGeom prst="rect">
            <a:avLst/>
          </a:prstGeom>
        </p:spPr>
      </p:pic>
      <p:pic>
        <p:nvPicPr>
          <p:cNvPr id="30" name="Picture 29" descr="Toy robot on a white background.">
            <a:extLst>
              <a:ext uri="{FF2B5EF4-FFF2-40B4-BE49-F238E27FC236}">
                <a16:creationId xmlns:a16="http://schemas.microsoft.com/office/drawing/2014/main" id="{4B75A739-3EC8-E480-40BE-3133D915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5918691" y="3943224"/>
            <a:ext cx="686411" cy="1043794"/>
          </a:xfrm>
          <a:prstGeom prst="rect">
            <a:avLst/>
          </a:prstGeom>
        </p:spPr>
      </p:pic>
      <p:pic>
        <p:nvPicPr>
          <p:cNvPr id="32" name="Graphic 31" descr="Oblong speech bubble">
            <a:extLst>
              <a:ext uri="{FF2B5EF4-FFF2-40B4-BE49-F238E27FC236}">
                <a16:creationId xmlns:a16="http://schemas.microsoft.com/office/drawing/2014/main" id="{F55B3CC3-A695-514C-D6D8-04699D092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306805" y="4008772"/>
            <a:ext cx="3224213" cy="12096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A4388A-1C35-03E9-44D1-DCB9FD04972C}"/>
              </a:ext>
            </a:extLst>
          </p:cNvPr>
          <p:cNvSpPr txBox="1"/>
          <p:nvPr/>
        </p:nvSpPr>
        <p:spPr>
          <a:xfrm>
            <a:off x="3064041" y="4289758"/>
            <a:ext cx="23526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I know that triangles</a:t>
            </a:r>
          </a:p>
          <a:p>
            <a:r>
              <a:rPr lang="en-GB" i="1" dirty="0">
                <a:cs typeface="Arial"/>
              </a:rPr>
              <a:t>have sharp points.</a:t>
            </a:r>
          </a:p>
        </p:txBody>
      </p:sp>
      <p:pic>
        <p:nvPicPr>
          <p:cNvPr id="34" name="Graphic 33" descr="Oblong speech bubble">
            <a:extLst>
              <a:ext uri="{FF2B5EF4-FFF2-40B4-BE49-F238E27FC236}">
                <a16:creationId xmlns:a16="http://schemas.microsoft.com/office/drawing/2014/main" id="{02B3544F-27D3-49DC-F376-367C0A3AB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666580" y="3775827"/>
            <a:ext cx="3224213" cy="1209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EDA1A4-F063-0D2D-690D-4674C6621FA6}"/>
              </a:ext>
            </a:extLst>
          </p:cNvPr>
          <p:cNvSpPr txBox="1"/>
          <p:nvPr/>
        </p:nvSpPr>
        <p:spPr>
          <a:xfrm>
            <a:off x="7299991" y="3952037"/>
            <a:ext cx="2352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>
                <a:cs typeface="Arial"/>
              </a:rPr>
              <a:t>I know the colour doesn't affect the outcome</a:t>
            </a:r>
            <a:endParaRPr lang="en-US" i="1">
              <a:cs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9BA3AD-7A66-2100-D5DE-A43DD4E95426}"/>
              </a:ext>
            </a:extLst>
          </p:cNvPr>
          <p:cNvSpPr txBox="1"/>
          <p:nvPr/>
        </p:nvSpPr>
        <p:spPr>
          <a:xfrm>
            <a:off x="287421" y="5233735"/>
            <a:ext cx="112562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Gill Sans MT"/>
                <a:cs typeface="Arial"/>
              </a:rPr>
              <a:t>Eventually the machine can make predictions on the outcome of patterns it has never seen before: </a:t>
            </a:r>
            <a:endParaRPr lang="en-GB" sz="2400">
              <a:latin typeface="Gill Sans MT"/>
            </a:endParaRPr>
          </a:p>
        </p:txBody>
      </p:sp>
      <p:pic>
        <p:nvPicPr>
          <p:cNvPr id="58" name="Picture 57" descr="Toy robot on a white background.">
            <a:extLst>
              <a:ext uri="{FF2B5EF4-FFF2-40B4-BE49-F238E27FC236}">
                <a16:creationId xmlns:a16="http://schemas.microsoft.com/office/drawing/2014/main" id="{D1720972-9D86-BB67-DA7A-C78EC66AE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6091144" y="5813466"/>
            <a:ext cx="686411" cy="1043794"/>
          </a:xfrm>
          <a:prstGeom prst="rect">
            <a:avLst/>
          </a:prstGeom>
        </p:spPr>
      </p:pic>
      <p:pic>
        <p:nvPicPr>
          <p:cNvPr id="60" name="Graphic 59" descr="Oblong speech bubble">
            <a:extLst>
              <a:ext uri="{FF2B5EF4-FFF2-40B4-BE49-F238E27FC236}">
                <a16:creationId xmlns:a16="http://schemas.microsoft.com/office/drawing/2014/main" id="{69192E2C-5068-D73A-DCC1-DD611C232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05612" y="5612648"/>
            <a:ext cx="3224213" cy="120967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DF7A346-9016-2ED0-038A-778F197D40AB}"/>
              </a:ext>
            </a:extLst>
          </p:cNvPr>
          <p:cNvSpPr txBox="1"/>
          <p:nvPr/>
        </p:nvSpPr>
        <p:spPr>
          <a:xfrm>
            <a:off x="7405602" y="6009437"/>
            <a:ext cx="2352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>
                <a:cs typeface="Arial"/>
              </a:rPr>
              <a:t>That is a triangle</a:t>
            </a:r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89D69B63-ED20-5A35-B4E8-EC1DDAA7DB6E}"/>
              </a:ext>
            </a:extLst>
          </p:cNvPr>
          <p:cNvSpPr/>
          <p:nvPr/>
        </p:nvSpPr>
        <p:spPr>
          <a:xfrm flipH="1" flipV="1">
            <a:off x="3863473" y="5815263"/>
            <a:ext cx="1029368" cy="855578"/>
          </a:xfrm>
          <a:prstGeom prst="rtTriangle">
            <a:avLst/>
          </a:prstGeom>
          <a:solidFill>
            <a:srgbClr val="FF0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Graphic 67" descr="Question Mark with solid fill">
            <a:extLst>
              <a:ext uri="{FF2B5EF4-FFF2-40B4-BE49-F238E27FC236}">
                <a16:creationId xmlns:a16="http://schemas.microsoft.com/office/drawing/2014/main" id="{A3A6F622-53EF-6BF5-E198-763F91584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958" y="5739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build="p"/>
      <p:bldP spid="33" grpId="0"/>
      <p:bldP spid="35" grpId="0"/>
      <p:bldP spid="56" grpId="0"/>
      <p:bldP spid="62" grpId="0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4 – ARTIFICIAL STUPIDITY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9" y="1407004"/>
            <a:ext cx="11155391" cy="43751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So what is artificial stupidity then?</a:t>
            </a:r>
            <a:endParaRPr lang="en-GB" sz="2400" dirty="0"/>
          </a:p>
        </p:txBody>
      </p:sp>
      <p:pic>
        <p:nvPicPr>
          <p:cNvPr id="5" name="Picture 4" descr="Toy robot on a white background.">
            <a:extLst>
              <a:ext uri="{FF2B5EF4-FFF2-40B4-BE49-F238E27FC236}">
                <a16:creationId xmlns:a16="http://schemas.microsoft.com/office/drawing/2014/main" id="{4CD017CD-B2A4-2366-BC70-21E2BF5F0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4014694" y="2174916"/>
            <a:ext cx="686411" cy="1043794"/>
          </a:xfrm>
          <a:prstGeom prst="rect">
            <a:avLst/>
          </a:prstGeom>
        </p:spPr>
      </p:pic>
      <p:pic>
        <p:nvPicPr>
          <p:cNvPr id="7" name="Graphic 6" descr="Oblong speech bubble">
            <a:extLst>
              <a:ext uri="{FF2B5EF4-FFF2-40B4-BE49-F238E27FC236}">
                <a16:creationId xmlns:a16="http://schemas.microsoft.com/office/drawing/2014/main" id="{127B6629-8756-9539-61DE-480DEF1F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29162" y="1974098"/>
            <a:ext cx="3224213" cy="1209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FBFA2-5FA1-4A33-2029-3AEA439FB192}"/>
              </a:ext>
            </a:extLst>
          </p:cNvPr>
          <p:cNvSpPr txBox="1"/>
          <p:nvPr/>
        </p:nvSpPr>
        <p:spPr>
          <a:xfrm>
            <a:off x="5329152" y="2370887"/>
            <a:ext cx="2352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>
                <a:cs typeface="Arial"/>
              </a:rPr>
              <a:t>That is a triangle</a:t>
            </a:r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BEFD1BF9-0BAE-25F7-4680-6E3BD8C85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6508" y="2100513"/>
            <a:ext cx="914400" cy="914400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A935DED7-AC35-E139-0518-010810D17E99}"/>
              </a:ext>
            </a:extLst>
          </p:cNvPr>
          <p:cNvSpPr/>
          <p:nvPr/>
        </p:nvSpPr>
        <p:spPr>
          <a:xfrm>
            <a:off x="1838325" y="2171699"/>
            <a:ext cx="914400" cy="80962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Toy robot on a white background.">
            <a:extLst>
              <a:ext uri="{FF2B5EF4-FFF2-40B4-BE49-F238E27FC236}">
                <a16:creationId xmlns:a16="http://schemas.microsoft.com/office/drawing/2014/main" id="{C99A5AB4-767D-74D9-BD59-9C7F476F0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4014694" y="3670341"/>
            <a:ext cx="686411" cy="1043794"/>
          </a:xfrm>
          <a:prstGeom prst="rect">
            <a:avLst/>
          </a:prstGeom>
        </p:spPr>
      </p:pic>
      <p:pic>
        <p:nvPicPr>
          <p:cNvPr id="16" name="Graphic 15" descr="Oblong speech bubble">
            <a:extLst>
              <a:ext uri="{FF2B5EF4-FFF2-40B4-BE49-F238E27FC236}">
                <a16:creationId xmlns:a16="http://schemas.microsoft.com/office/drawing/2014/main" id="{F4722D06-3189-CF86-87F9-7B213B220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29162" y="3469523"/>
            <a:ext cx="3224213" cy="1209675"/>
          </a:xfrm>
          <a:prstGeom prst="rect">
            <a:avLst/>
          </a:prstGeom>
        </p:spPr>
      </p:pic>
      <p:pic>
        <p:nvPicPr>
          <p:cNvPr id="17" name="Graphic 16" descr="Question Mark with solid fill">
            <a:extLst>
              <a:ext uri="{FF2B5EF4-FFF2-40B4-BE49-F238E27FC236}">
                <a16:creationId xmlns:a16="http://schemas.microsoft.com/office/drawing/2014/main" id="{EACD2178-18B7-2522-C00D-687F5436A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6508" y="3595938"/>
            <a:ext cx="914400" cy="914400"/>
          </a:xfrm>
          <a:prstGeom prst="rect">
            <a:avLst/>
          </a:prstGeom>
        </p:spPr>
      </p:pic>
      <p:pic>
        <p:nvPicPr>
          <p:cNvPr id="19" name="Picture 18" descr="Toy robot on a white background.">
            <a:extLst>
              <a:ext uri="{FF2B5EF4-FFF2-40B4-BE49-F238E27FC236}">
                <a16:creationId xmlns:a16="http://schemas.microsoft.com/office/drawing/2014/main" id="{D658F15D-5DB0-E995-65E6-906EC5D9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8230" r="51667" b="7260"/>
          <a:stretch/>
        </p:blipFill>
        <p:spPr>
          <a:xfrm>
            <a:off x="3976594" y="5156241"/>
            <a:ext cx="686411" cy="1043794"/>
          </a:xfrm>
          <a:prstGeom prst="rect">
            <a:avLst/>
          </a:prstGeom>
        </p:spPr>
      </p:pic>
      <p:pic>
        <p:nvPicPr>
          <p:cNvPr id="20" name="Graphic 19" descr="Oblong speech bubble">
            <a:extLst>
              <a:ext uri="{FF2B5EF4-FFF2-40B4-BE49-F238E27FC236}">
                <a16:creationId xmlns:a16="http://schemas.microsoft.com/office/drawing/2014/main" id="{4EF7621F-6326-39DB-60EB-79CAAE0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691062" y="4955423"/>
            <a:ext cx="3224213" cy="1209675"/>
          </a:xfrm>
          <a:prstGeom prst="rect">
            <a:avLst/>
          </a:prstGeom>
        </p:spPr>
      </p:pic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D6B8BBCF-4681-DA68-54D7-33621952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8408" y="5081838"/>
            <a:ext cx="914400" cy="914400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1C49D88B-299E-023D-BB52-A1024D4AB358}"/>
              </a:ext>
            </a:extLst>
          </p:cNvPr>
          <p:cNvSpPr/>
          <p:nvPr/>
        </p:nvSpPr>
        <p:spPr>
          <a:xfrm>
            <a:off x="1609724" y="3771900"/>
            <a:ext cx="1152525" cy="952500"/>
          </a:xfrm>
          <a:prstGeom prst="clou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F5BCB-47CC-1BEA-CBEC-4FE96C40D65E}"/>
              </a:ext>
            </a:extLst>
          </p:cNvPr>
          <p:cNvSpPr txBox="1"/>
          <p:nvPr/>
        </p:nvSpPr>
        <p:spPr>
          <a:xfrm>
            <a:off x="5329152" y="3871073"/>
            <a:ext cx="2352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>
                <a:cs typeface="Arial"/>
              </a:rPr>
              <a:t>That is an ellipses</a:t>
            </a:r>
          </a:p>
        </p:txBody>
      </p:sp>
      <p:sp>
        <p:nvSpPr>
          <p:cNvPr id="29" name="Moon 28">
            <a:extLst>
              <a:ext uri="{FF2B5EF4-FFF2-40B4-BE49-F238E27FC236}">
                <a16:creationId xmlns:a16="http://schemas.microsoft.com/office/drawing/2014/main" id="{42E4BE1A-E1E6-9B93-F343-3E3ADBB619D2}"/>
              </a:ext>
            </a:extLst>
          </p:cNvPr>
          <p:cNvSpPr/>
          <p:nvPr/>
        </p:nvSpPr>
        <p:spPr>
          <a:xfrm>
            <a:off x="1952625" y="5153024"/>
            <a:ext cx="628650" cy="1038225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CF27A7-BF2D-8F27-C397-C03BF4F05632}"/>
              </a:ext>
            </a:extLst>
          </p:cNvPr>
          <p:cNvSpPr txBox="1"/>
          <p:nvPr/>
        </p:nvSpPr>
        <p:spPr>
          <a:xfrm>
            <a:off x="5329152" y="5356973"/>
            <a:ext cx="2352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>
                <a:cs typeface="Arial"/>
              </a:rPr>
              <a:t>That is a triangle</a:t>
            </a:r>
          </a:p>
        </p:txBody>
      </p:sp>
    </p:spTree>
    <p:extLst>
      <p:ext uri="{BB962C8B-B14F-4D97-AF65-F5344CB8AC3E}">
        <p14:creationId xmlns:p14="http://schemas.microsoft.com/office/powerpoint/2010/main" val="9696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4 – ARTIFICIAL STUPIDITY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14D94-9C87-B6E9-265C-30936A8F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The effects of artificial stupidity ranges from silly to potentially illegal</a:t>
            </a: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https://tech.co/news/list-ai-failures-mistakes-errors</a:t>
            </a:r>
            <a:r>
              <a:rPr lang="en-GB" sz="2400" dirty="0">
                <a:latin typeface="Gill Sans MT"/>
              </a:rPr>
              <a:t> 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How do we guard against artificial stupidity?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latin typeface="Gill Sans MT"/>
              </a:rPr>
              <a:t>Continuous training and testing</a:t>
            </a:r>
          </a:p>
          <a:p>
            <a:r>
              <a:rPr lang="en-GB" sz="2400" dirty="0">
                <a:latin typeface="Gill Sans MT"/>
              </a:rPr>
              <a:t>Strictly controlling and validating the patterns that the AI sees.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491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5 – RACIST ROBOTS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Unless all possible instances of the relevant data are included in the training dataset, the resulting algorithms will unavoidably be biased.</a:t>
            </a:r>
            <a:endParaRPr lang="en-US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The origins of bias can be complicated and therefore it isn't a trivial problem to solve.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https://www.theguardian.com/technology/2024/feb/28/google-chief-ai-tools-photo-diversity-offended-users</a:t>
            </a:r>
            <a:r>
              <a:rPr lang="en-GB" sz="2400" dirty="0">
                <a:latin typeface="Gill Sans MT"/>
              </a:rPr>
              <a:t>  </a:t>
            </a:r>
            <a:endParaRPr lang="en-GB" sz="240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3"/>
              </a:rPr>
              <a:t>https://www.aljazeera.com/news/2024/3/9/why-google-gemini-wont-show-you-white-people#:~:text=Critics%20also%20say%20that%20generative,to%20generate%20images%20of%20themselves</a:t>
            </a:r>
            <a:r>
              <a:rPr lang="en-GB" sz="2400" dirty="0">
                <a:latin typeface="Gill Sans MT"/>
              </a:rPr>
              <a:t>.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95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6 – SECURITY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4" y="1407004"/>
            <a:ext cx="6704394" cy="5233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2400" dirty="0">
                <a:latin typeface="Gill Sans MT"/>
              </a:rPr>
              <a:t>Threats presented by the malicious use of AI technologies:</a:t>
            </a:r>
            <a:endParaRPr lang="en-US" sz="2400" dirty="0"/>
          </a:p>
          <a:p>
            <a:r>
              <a:rPr lang="en-GB" sz="2400" dirty="0">
                <a:latin typeface="Gill Sans MT"/>
              </a:rPr>
              <a:t>Cyberattacks</a:t>
            </a:r>
            <a:endParaRPr lang="en-US" sz="2400" dirty="0"/>
          </a:p>
          <a:p>
            <a:r>
              <a:rPr lang="en-GB" sz="2400" dirty="0">
                <a:latin typeface="Gill Sans MT"/>
              </a:rPr>
              <a:t>Physical security, e.g. drone attacks</a:t>
            </a:r>
            <a:endParaRPr lang="en-US" sz="2400"/>
          </a:p>
          <a:p>
            <a:r>
              <a:rPr lang="en-GB" sz="2400" dirty="0">
                <a:latin typeface="Gill Sans MT"/>
              </a:rPr>
              <a:t>Political security, e.g. circulation of 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</a:rPr>
              <a:t>propaganda and manipulated videos. </a:t>
            </a:r>
            <a:endParaRPr lang="en-GB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1DE7DF3-F068-149D-3AF7-BA652B87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99" y="759532"/>
            <a:ext cx="5686247" cy="61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6 – SECURITY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4" y="1407004"/>
            <a:ext cx="11533568" cy="5233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2400" dirty="0">
                <a:latin typeface="Gill Sans MT"/>
              </a:rPr>
              <a:t>Countermeasures: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Disclosure and remediation of code vulnerabilities</a:t>
            </a:r>
            <a:endParaRPr lang="en-GB" sz="2400"/>
          </a:p>
          <a:p>
            <a:r>
              <a:rPr lang="en-GB" sz="2400" dirty="0">
                <a:latin typeface="Gill Sans MT"/>
              </a:rPr>
              <a:t>Encryption of documents containing sensitive information</a:t>
            </a:r>
            <a:endParaRPr lang="en-GB" sz="2400"/>
          </a:p>
          <a:p>
            <a:r>
              <a:rPr lang="en-GB" sz="2400" dirty="0">
                <a:latin typeface="Gill Sans MT"/>
              </a:rPr>
              <a:t>Providing certificates of authenticity for images and video clips</a:t>
            </a:r>
            <a:endParaRPr lang="en-GB" sz="2400"/>
          </a:p>
          <a:p>
            <a:r>
              <a:rPr lang="en-GB" sz="2400" dirty="0">
                <a:latin typeface="Gill Sans MT"/>
              </a:rPr>
              <a:t>Alerting the public to fake news</a:t>
            </a:r>
            <a:endParaRPr lang="en-GB" sz="2400"/>
          </a:p>
          <a:p>
            <a:r>
              <a:rPr lang="en-GB" sz="2400" dirty="0">
                <a:latin typeface="Gill Sans MT"/>
              </a:rPr>
              <a:t>Regulating the development of military hardware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Prohibiting the sale of lethal autonomous weapons</a:t>
            </a:r>
            <a:endParaRPr lang="en-GB" sz="240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https://www.sdxcentral.com/articles/analysis/the-dark-side-of-chatgpt-hackers-tap-wormgpt-and-fraudgpt-for-sophisticated-attacks/2023/08/</a:t>
            </a:r>
            <a:r>
              <a:rPr lang="en-GB" sz="2400" dirty="0">
                <a:latin typeface="Gill Sans MT"/>
              </a:rPr>
              <a:t> </a:t>
            </a:r>
            <a:endParaRPr lang="en-GB" sz="2400">
              <a:latin typeface="Gill Sans MT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3"/>
              </a:rPr>
              <a:t>https://www.youtube.com/watch?v=29ECwExc-_M</a:t>
            </a:r>
            <a:r>
              <a:rPr lang="en-GB" sz="2400" dirty="0">
                <a:latin typeface="Gill Sans MT"/>
              </a:rPr>
              <a:t> 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728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7 – EVIL GENUISES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How can we quantify how effective an AI really is? 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How do we know that it's actually "understanding" the data? 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Explainable AI (XAI)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What are some examples of XAI?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Heatmap explanations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Decision tree explanations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Counterfactual </a:t>
            </a:r>
            <a:r>
              <a:rPr lang="en-GB" sz="2400" dirty="0" err="1">
                <a:latin typeface="Gill Sans MT"/>
              </a:rPr>
              <a:t>explanataions</a:t>
            </a:r>
            <a:endParaRPr lang="en-GB" sz="2400" dirty="0" err="1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5929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F295-6823-2005-0CD9-FBA4F9F3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/>
              <a:t>7 – EVIL GENUISES</a:t>
            </a:r>
            <a:endParaRPr lang="en-GB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ADFE-A9CC-4AE5-E796-60D310EC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Heatmap explanations: Shows which part of the image the AI is "focusing" on.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4" name="Picture 3" descr="A rabbit eating leaves on a tile floor&#10;&#10;Description automatically generated">
            <a:extLst>
              <a:ext uri="{FF2B5EF4-FFF2-40B4-BE49-F238E27FC236}">
                <a16:creationId xmlns:a16="http://schemas.microsoft.com/office/drawing/2014/main" id="{EA0A7487-F48C-9E10-9D3D-940F879D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34" y="2274711"/>
            <a:ext cx="44947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799-0336-88DA-165B-33E6CAB9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NINE ETHICAL ISSUES ASSOCIATED WITH THE USE OF AI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02EA-509E-2DD1-5CBE-F6BC9E1F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21" y="1464154"/>
            <a:ext cx="11437467" cy="5708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Unemployment </a:t>
            </a:r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Inequality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Humanity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Artificial stupidity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Racist robots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Security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Evil geniuses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Singularity </a:t>
            </a:r>
            <a:endParaRPr lang="en-GB" sz="2800"/>
          </a:p>
          <a:p>
            <a:pPr marL="457200" indent="-457200" algn="just">
              <a:buAutoNum type="arabicPeriod"/>
            </a:pPr>
            <a:r>
              <a:rPr lang="en-GB" sz="2800" dirty="0">
                <a:latin typeface="Gill Sans MT"/>
              </a:rPr>
              <a:t>Robot rights 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803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F295-6823-2005-0CD9-FBA4F9F3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/>
              <a:t>7 – EVIL GENUISES</a:t>
            </a:r>
            <a:endParaRPr lang="en-GB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ADFE-A9CC-4AE5-E796-60D310EC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1050616" cy="4375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Decision tree explanations: Most AI tools are not comprehensible, but decision trees are easily understandable. You can explain the AI tool, by modelling it as a decision tree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DD98D-4B23-E488-1C30-167D5A5B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2091"/>
            <a:ext cx="6115050" cy="1815055"/>
          </a:xfrm>
          <a:prstGeom prst="rect">
            <a:avLst/>
          </a:prstGeom>
        </p:spPr>
      </p:pic>
      <p:pic>
        <p:nvPicPr>
          <p:cNvPr id="6" name="Picture 5" descr="A diagram of different types of cats&#10;&#10;Description automatically generated">
            <a:extLst>
              <a:ext uri="{FF2B5EF4-FFF2-40B4-BE49-F238E27FC236}">
                <a16:creationId xmlns:a16="http://schemas.microsoft.com/office/drawing/2014/main" id="{C8B35464-D483-B9EB-6891-F4B9225D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37" y="2762250"/>
            <a:ext cx="58592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04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F295-6823-2005-0CD9-FBA4F9F3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/>
              <a:t>7 – EVIL GENUISES</a:t>
            </a:r>
            <a:endParaRPr lang="en-GB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ADFE-A9CC-4AE5-E796-60D310EC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Counterfactual explanations: The AI tool is interrogated with "what if" statements, to better understand how it works i.e. "the toddler method" 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</p:txBody>
      </p:sp>
      <p:pic>
        <p:nvPicPr>
          <p:cNvPr id="5" name="Picture 4" descr="A cat standing on a table&#10;&#10;Description automatically generated">
            <a:extLst>
              <a:ext uri="{FF2B5EF4-FFF2-40B4-BE49-F238E27FC236}">
                <a16:creationId xmlns:a16="http://schemas.microsoft.com/office/drawing/2014/main" id="{FB64380D-4920-7E75-D12E-992B5043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2500313"/>
            <a:ext cx="2919413" cy="2166938"/>
          </a:xfrm>
          <a:prstGeom prst="rect">
            <a:avLst/>
          </a:prstGeom>
        </p:spPr>
      </p:pic>
      <p:pic>
        <p:nvPicPr>
          <p:cNvPr id="7" name="Picture 6" descr="A hairless cat on a couch&#10;&#10;Description automatically generated">
            <a:extLst>
              <a:ext uri="{FF2B5EF4-FFF2-40B4-BE49-F238E27FC236}">
                <a16:creationId xmlns:a16="http://schemas.microsoft.com/office/drawing/2014/main" id="{B410C2A4-F4F1-5210-A046-A008327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8" y="2505075"/>
            <a:ext cx="3352800" cy="2162964"/>
          </a:xfrm>
          <a:prstGeom prst="rect">
            <a:avLst/>
          </a:prstGeom>
        </p:spPr>
      </p:pic>
      <p:pic>
        <p:nvPicPr>
          <p:cNvPr id="9" name="Graphic 8" descr="Oblong speech bubble">
            <a:extLst>
              <a:ext uri="{FF2B5EF4-FFF2-40B4-BE49-F238E27FC236}">
                <a16:creationId xmlns:a16="http://schemas.microsoft.com/office/drawing/2014/main" id="{4462F5C7-6EA7-157C-D355-8D318BA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145883" y="4651709"/>
            <a:ext cx="3381375" cy="1457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7257B3-A5CC-9345-C5E9-C90099A1E7CD}"/>
              </a:ext>
            </a:extLst>
          </p:cNvPr>
          <p:cNvSpPr txBox="1"/>
          <p:nvPr/>
        </p:nvSpPr>
        <p:spPr>
          <a:xfrm>
            <a:off x="616116" y="4918408"/>
            <a:ext cx="2352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What if it has pointy ears and whiskers but only three legs?</a:t>
            </a:r>
            <a:endParaRPr lang="en-US" dirty="0"/>
          </a:p>
        </p:txBody>
      </p:sp>
      <p:pic>
        <p:nvPicPr>
          <p:cNvPr id="13" name="Graphic 12" descr="Oblong speech bubble">
            <a:extLst>
              <a:ext uri="{FF2B5EF4-FFF2-40B4-BE49-F238E27FC236}">
                <a16:creationId xmlns:a16="http://schemas.microsoft.com/office/drawing/2014/main" id="{6A16A6A4-F163-2B6A-2162-6630B8D41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017" y="6042359"/>
            <a:ext cx="2471738" cy="10715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A34C3E-D1D8-CBE5-38B7-41A1ABA44892}"/>
              </a:ext>
            </a:extLst>
          </p:cNvPr>
          <p:cNvSpPr txBox="1"/>
          <p:nvPr/>
        </p:nvSpPr>
        <p:spPr>
          <a:xfrm flipH="1">
            <a:off x="1082841" y="6394783"/>
            <a:ext cx="1200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Still a cat.</a:t>
            </a:r>
          </a:p>
        </p:txBody>
      </p:sp>
      <p:pic>
        <p:nvPicPr>
          <p:cNvPr id="17" name="Graphic 16" descr="Oblong speech bubble">
            <a:extLst>
              <a:ext uri="{FF2B5EF4-FFF2-40B4-BE49-F238E27FC236}">
                <a16:creationId xmlns:a16="http://schemas.microsoft.com/office/drawing/2014/main" id="{16725B7A-54C4-A4CB-57A5-74DF20582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40342" y="4661234"/>
            <a:ext cx="3381375" cy="1457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0A7541-5531-627C-9525-8626CAE1E02F}"/>
              </a:ext>
            </a:extLst>
          </p:cNvPr>
          <p:cNvSpPr txBox="1"/>
          <p:nvPr/>
        </p:nvSpPr>
        <p:spPr>
          <a:xfrm>
            <a:off x="4702341" y="4927933"/>
            <a:ext cx="2352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What if it has pointy ears and whiskers but only no fur?</a:t>
            </a:r>
            <a:endParaRPr lang="en-US" dirty="0"/>
          </a:p>
        </p:txBody>
      </p:sp>
      <p:pic>
        <p:nvPicPr>
          <p:cNvPr id="21" name="Graphic 20" descr="Oblong speech bubble">
            <a:extLst>
              <a:ext uri="{FF2B5EF4-FFF2-40B4-BE49-F238E27FC236}">
                <a16:creationId xmlns:a16="http://schemas.microsoft.com/office/drawing/2014/main" id="{57719662-5831-2FB2-9662-F0D34B89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242" y="6051884"/>
            <a:ext cx="2471738" cy="10715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E92219-1D19-1AB9-B8E1-6F1BC6DCA571}"/>
              </a:ext>
            </a:extLst>
          </p:cNvPr>
          <p:cNvSpPr txBox="1"/>
          <p:nvPr/>
        </p:nvSpPr>
        <p:spPr>
          <a:xfrm flipH="1">
            <a:off x="5169066" y="6404308"/>
            <a:ext cx="1200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Still a cat.</a:t>
            </a:r>
          </a:p>
        </p:txBody>
      </p:sp>
      <p:pic>
        <p:nvPicPr>
          <p:cNvPr id="25" name="Graphic 24" descr="Oblong speech bubble">
            <a:extLst>
              <a:ext uri="{FF2B5EF4-FFF2-40B4-BE49-F238E27FC236}">
                <a16:creationId xmlns:a16="http://schemas.microsoft.com/office/drawing/2014/main" id="{4CF52119-01B9-8E12-98D6-6E796177A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45642" y="4727909"/>
            <a:ext cx="3381375" cy="14573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7E3095-B2A8-3C39-24E1-1F13D5542352}"/>
              </a:ext>
            </a:extLst>
          </p:cNvPr>
          <p:cNvSpPr txBox="1"/>
          <p:nvPr/>
        </p:nvSpPr>
        <p:spPr>
          <a:xfrm>
            <a:off x="9007641" y="4994608"/>
            <a:ext cx="2352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What if it has pointy ears and no fur and no whiskers?</a:t>
            </a:r>
          </a:p>
        </p:txBody>
      </p:sp>
      <p:pic>
        <p:nvPicPr>
          <p:cNvPr id="29" name="Graphic 28" descr="Oblong speech bubble">
            <a:extLst>
              <a:ext uri="{FF2B5EF4-FFF2-40B4-BE49-F238E27FC236}">
                <a16:creationId xmlns:a16="http://schemas.microsoft.com/office/drawing/2014/main" id="{874CC46F-89C3-BB45-9AD0-32B74D6D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9542" y="6118559"/>
            <a:ext cx="2471738" cy="1071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7C606C-FBCA-A187-D54B-664EB3D0C20D}"/>
              </a:ext>
            </a:extLst>
          </p:cNvPr>
          <p:cNvSpPr txBox="1"/>
          <p:nvPr/>
        </p:nvSpPr>
        <p:spPr>
          <a:xfrm flipH="1">
            <a:off x="9474366" y="6470983"/>
            <a:ext cx="1200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Arial"/>
              </a:rPr>
              <a:t>Not a cat</a:t>
            </a:r>
            <a:endParaRPr lang="en-US" dirty="0"/>
          </a:p>
        </p:txBody>
      </p:sp>
      <p:pic>
        <p:nvPicPr>
          <p:cNvPr id="32" name="Picture 31" descr="A furry animal standing on a rock&#10;&#10;Description automatically generated">
            <a:extLst>
              <a:ext uri="{FF2B5EF4-FFF2-40B4-BE49-F238E27FC236}">
                <a16:creationId xmlns:a16="http://schemas.microsoft.com/office/drawing/2014/main" id="{A8F73192-9C85-DB6A-C7F6-A3752E896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553" y="2247900"/>
            <a:ext cx="2570807" cy="24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3" grpId="0"/>
      <p:bldP spid="27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799-0336-88DA-165B-33E6CAB9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NINE ETHICAL ISSUES ASSOCIATED WITH THE USE OF AI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02EA-509E-2DD1-5CBE-F6BC9E1F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21" y="1464154"/>
            <a:ext cx="11437467" cy="5708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Unemployment </a:t>
            </a:r>
            <a:endParaRPr lang="en-GB" sz="2800">
              <a:highlight>
                <a:srgbClr val="00FF00"/>
              </a:highlight>
              <a:latin typeface="Gill Sans MT"/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Inequality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Humanity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Artificial stupidity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Racist robots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Security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00FF00"/>
                </a:highlight>
                <a:latin typeface="Gill Sans MT"/>
              </a:rPr>
              <a:t>Evil geniuses </a:t>
            </a:r>
            <a:endParaRPr lang="en-GB" sz="2800">
              <a:highlight>
                <a:srgbClr val="00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FFFF00"/>
                </a:highlight>
                <a:latin typeface="Gill Sans MT"/>
              </a:rPr>
              <a:t>Singularity </a:t>
            </a:r>
            <a:endParaRPr lang="en-GB" sz="2800">
              <a:highlight>
                <a:srgbClr val="FFFF00"/>
              </a:highlight>
            </a:endParaRPr>
          </a:p>
          <a:p>
            <a:pPr marL="457200" indent="-457200" algn="just">
              <a:buAutoNum type="arabicPeriod"/>
            </a:pPr>
            <a:r>
              <a:rPr lang="en-GB" sz="2800" dirty="0">
                <a:highlight>
                  <a:srgbClr val="FFFF00"/>
                </a:highlight>
                <a:latin typeface="Gill Sans MT"/>
              </a:rPr>
              <a:t>Robot rights </a:t>
            </a:r>
            <a:endParaRPr lang="en-GB" sz="28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7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8 – SINGULARITY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6531003" cy="43751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What is the singularity?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342900" indent="-342900"/>
            <a:r>
              <a:rPr lang="en-GB" sz="2400" dirty="0">
                <a:latin typeface="Gill Sans MT"/>
              </a:rPr>
              <a:t>First described by Vernon Vinge (</a:t>
            </a:r>
            <a:r>
              <a:rPr lang="en-GB" sz="2400" dirty="0" err="1">
                <a:latin typeface="Gill Sans MT"/>
              </a:rPr>
              <a:t>SciFi</a:t>
            </a:r>
            <a:r>
              <a:rPr lang="en-GB" sz="2400" dirty="0">
                <a:latin typeface="Gill Sans MT"/>
              </a:rPr>
              <a:t> author)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 point at which humans create an intelligence that exceeds human intelligence.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 </a:t>
            </a:r>
            <a:r>
              <a:rPr lang="en-GB" sz="2400" dirty="0" err="1">
                <a:latin typeface="Gill Sans MT"/>
              </a:rPr>
              <a:t>obsolecence</a:t>
            </a:r>
            <a:r>
              <a:rPr lang="en-GB" sz="2400" dirty="0">
                <a:latin typeface="Gill Sans MT"/>
              </a:rPr>
              <a:t> of the human race.</a:t>
            </a:r>
          </a:p>
          <a:p>
            <a:pPr marL="342900" indent="-342900"/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</a:t>
            </a:r>
            <a:r>
              <a:rPr lang="en-GB" sz="2400" dirty="0">
                <a:latin typeface="Gill Sans MT"/>
                <a:hlinkClick r:id="rId2"/>
              </a:rPr>
              <a:t>ntrs.nasa.gov/citations/19940022856</a:t>
            </a:r>
            <a:r>
              <a:rPr lang="en-GB" sz="2400" dirty="0">
                <a:latin typeface="Gill Sans MT"/>
              </a:rPr>
              <a:t> </a:t>
            </a:r>
            <a:endParaRPr lang="en-GB" sz="2400"/>
          </a:p>
        </p:txBody>
      </p:sp>
      <p:pic>
        <p:nvPicPr>
          <p:cNvPr id="4" name="Picture 3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F0DA6BD5-8147-9567-C429-37321520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61" y="1395413"/>
            <a:ext cx="40943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8 – SINGULARITY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sz="2400" dirty="0">
                <a:latin typeface="Gill Sans MT"/>
              </a:rPr>
              <a:t>Humans have always been able to dominate other species, whether animals or plants. </a:t>
            </a:r>
            <a:endParaRPr lang="en-US" sz="2400"/>
          </a:p>
          <a:p>
            <a:pPr marL="342900" indent="-342900"/>
            <a:r>
              <a:rPr lang="en-GB" sz="2400" dirty="0">
                <a:latin typeface="Gill Sans MT"/>
              </a:rPr>
              <a:t>We can farm, restrain, contain and outwit all other intelligences we've encountered so far. 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Advanced AI machines will have learned to defend themselves against humans by self-modifying the algorithms that determine their own behaviour</a:t>
            </a:r>
            <a:endParaRPr lang="en-US" sz="240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https://www.linkedin.com/pulse/singularity-happen-noon-july-1st-2024-pete-edstrom-t7xrc#:~:text=The%20singularity%20refers%20to%20a,intelligence%20will%20surpass%20human%20intelligence</a:t>
            </a:r>
            <a:r>
              <a:rPr lang="en-GB" sz="2400" dirty="0">
                <a:latin typeface="Gill Sans MT"/>
              </a:rPr>
              <a:t>. 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856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9 – ROBOT RIGHTS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GB" sz="2400" dirty="0">
                <a:latin typeface="Gill Sans MT"/>
              </a:rPr>
              <a:t>Artificial intelligence, from the start, has taken inspiration from nature</a:t>
            </a:r>
          </a:p>
          <a:p>
            <a:pPr marL="342900" indent="-342900"/>
            <a:r>
              <a:rPr lang="en-GB" sz="2400" dirty="0">
                <a:latin typeface="Gill Sans MT"/>
              </a:rPr>
              <a:t>Neural networks model the human brain</a:t>
            </a:r>
          </a:p>
          <a:p>
            <a:pPr marL="342900" indent="-342900"/>
            <a:r>
              <a:rPr lang="en-GB" sz="2400" dirty="0">
                <a:latin typeface="Gill Sans MT"/>
              </a:rPr>
              <a:t>Another type of AI is called genetic algorithms (GAs)</a:t>
            </a:r>
          </a:p>
          <a:p>
            <a:pPr>
              <a:buNone/>
            </a:pPr>
            <a:endParaRPr lang="en-GB" sz="2400" dirty="0">
              <a:latin typeface="Gill Sans MT"/>
            </a:endParaRPr>
          </a:p>
          <a:p>
            <a:pPr>
              <a:buNone/>
            </a:pPr>
            <a:r>
              <a:rPr lang="en-GB" sz="2400" dirty="0">
                <a:latin typeface="Gill Sans MT"/>
              </a:rPr>
              <a:t>How do GAs work?</a:t>
            </a:r>
            <a:endParaRPr lang="en-GB" sz="2400" dirty="0"/>
          </a:p>
          <a:p>
            <a:pPr>
              <a:buNone/>
            </a:pPr>
            <a:endParaRPr lang="en-GB" sz="2400" dirty="0"/>
          </a:p>
          <a:p>
            <a:r>
              <a:rPr lang="en-GB" sz="2400" dirty="0">
                <a:latin typeface="Gill Sans MT"/>
              </a:rPr>
              <a:t>You have an initial population of individuals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Each individual has a unique chromosome 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The chromosome represents the individual's behaviour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The population "evolves" over a certain number of generations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Evolution is driven by reproduction and mutation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We only let "good" individuals reproduce </a:t>
            </a:r>
          </a:p>
          <a:p>
            <a:r>
              <a:rPr lang="en-GB" sz="2400" dirty="0">
                <a:latin typeface="Gill Sans MT"/>
              </a:rPr>
              <a:t>Eventually we are left with a more homogenous population, where the individuals have a certain type of desirable behaviour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332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9 – ROBOT RIGHTS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GB" sz="2400" dirty="0">
                <a:latin typeface="Gill Sans MT"/>
              </a:rPr>
              <a:t>Future generations of humans may perhaps be faced by a new set of ethical questions needing to be resolved. </a:t>
            </a:r>
            <a:endParaRPr lang="en-US" sz="2400"/>
          </a:p>
          <a:p>
            <a:pPr>
              <a:buNone/>
            </a:pPr>
            <a:endParaRPr lang="en-GB" sz="2400" dirty="0">
              <a:latin typeface="Gill Sans MT"/>
            </a:endParaRPr>
          </a:p>
          <a:p>
            <a:pPr>
              <a:buNone/>
            </a:pPr>
            <a:r>
              <a:rPr lang="en-GB" sz="2400" dirty="0">
                <a:latin typeface="Gill Sans MT"/>
              </a:rPr>
              <a:t>Have chatbots become self-aware?</a:t>
            </a:r>
            <a:endParaRPr lang="en-GB" sz="2400" dirty="0"/>
          </a:p>
          <a:p>
            <a:pPr>
              <a:buNone/>
            </a:pPr>
            <a:r>
              <a:rPr lang="en-GB" sz="2400" dirty="0">
                <a:latin typeface="Gill Sans MT"/>
                <a:hlinkClick r:id="rId2"/>
              </a:rPr>
              <a:t>https://techxplore.com/news/2023-09-chatbot-self-awareness.html</a:t>
            </a:r>
            <a:endParaRPr lang="en-US" sz="240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dirty="0">
                <a:latin typeface="Gill Sans MT"/>
              </a:rPr>
              <a:t>How do we test for self-awareness?</a:t>
            </a:r>
          </a:p>
          <a:p>
            <a:pPr>
              <a:buNone/>
            </a:pPr>
            <a:r>
              <a:rPr lang="en-GB" sz="2400" dirty="0">
                <a:latin typeface="Gill Sans MT"/>
                <a:hlinkClick r:id="rId3"/>
              </a:rPr>
              <a:t>https://www.popularmechanics.com/technology/robots/a60606512/claude-3-self-aware/</a:t>
            </a:r>
            <a:r>
              <a:rPr lang="en-GB" sz="2400" dirty="0">
                <a:latin typeface="Gill Sans MT"/>
              </a:rPr>
              <a:t> </a:t>
            </a:r>
            <a:endParaRPr lang="en-GB" sz="240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dirty="0">
                <a:latin typeface="Gill Sans MT"/>
              </a:rPr>
              <a:t>What does the term "sentience" even refer to?</a:t>
            </a:r>
          </a:p>
          <a:p>
            <a:pPr>
              <a:buNone/>
            </a:pPr>
            <a:r>
              <a:rPr lang="en-GB" sz="2400" dirty="0">
                <a:latin typeface="Gill Sans MT"/>
                <a:hlinkClick r:id="rId4"/>
              </a:rPr>
              <a:t>https://www.psychologytoday.com/us/blog/finding-purpose/202306/what-would-it-take-to-build-sentient-ai</a:t>
            </a:r>
            <a:r>
              <a:rPr lang="en-GB" sz="2400" dirty="0">
                <a:latin typeface="Gill Sans MT"/>
              </a:rPr>
              <a:t> 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9437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4755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1 - UNEMPLOYMENT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6959628" cy="5175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Lets start with the good news...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r>
              <a:rPr lang="en-GB" sz="2400" dirty="0">
                <a:latin typeface="Gill Sans MT"/>
              </a:rPr>
              <a:t>Automated production lowers manufacturing costs, increases productivity, and increases the demand for labour.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Manufacturing facilities aren't outsourced, creates additional employment opportunities for local workers. </a:t>
            </a:r>
          </a:p>
          <a:p>
            <a:r>
              <a:rPr lang="en-GB" sz="2400" dirty="0">
                <a:latin typeface="Gill Sans MT"/>
              </a:rPr>
              <a:t>Case studies have shown automation can result in the workforce of a company tripling. 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AI should be doing jobs that are too dangerous for humans, not painting pictures. </a:t>
            </a:r>
          </a:p>
          <a:p>
            <a:pPr marL="0" indent="0">
              <a:buNone/>
            </a:pPr>
            <a:endParaRPr lang="en-GB" sz="2400"/>
          </a:p>
        </p:txBody>
      </p:sp>
      <p:pic>
        <p:nvPicPr>
          <p:cNvPr id="4" name="Picture 3" descr="A group of men in a mine&#10;&#10;Description automatically generated">
            <a:extLst>
              <a:ext uri="{FF2B5EF4-FFF2-40B4-BE49-F238E27FC236}">
                <a16:creationId xmlns:a16="http://schemas.microsoft.com/office/drawing/2014/main" id="{7DF79266-C59F-84EE-DF2B-C1101AE83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2"/>
          <a:stretch/>
        </p:blipFill>
        <p:spPr>
          <a:xfrm>
            <a:off x="7677224" y="3429000"/>
            <a:ext cx="43719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1 - UNEMPLOYMENT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5328" cy="48514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Gauteng aims to use AI to solve unemployment</a:t>
            </a:r>
            <a:endParaRPr lang="en-US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" action="ppaction://noaction"/>
              </a:rPr>
              <a:t>https://gauteng.net/news/can-ai-solve-south-africas-unemployment-problem/</a:t>
            </a:r>
            <a:endParaRPr lang="en-GB" sz="2400" dirty="0">
              <a:hlinkClick r:id="" action="ppaction://noaction"/>
            </a:endParaRP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Half of the world's deepest mines are in South Africa</a:t>
            </a: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https://www.mining-technology.com/features/feature-top-ten-deepest-mines-world-south-</a:t>
            </a:r>
            <a:endParaRPr lang="en-GB" sz="240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africa/?cf-view</a:t>
            </a:r>
            <a:endParaRPr lang="en-GB" sz="240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Even in the modern age, mining is incredibly dangerous</a:t>
            </a:r>
            <a:endParaRPr lang="en-GB" sz="240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3"/>
              </a:rPr>
              <a:t>https://www.sanews.gov.za/south-africa/mining-sector-urged-prioritise-safety-workers</a:t>
            </a: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AI technology can help alleviate this danger </a:t>
            </a:r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4"/>
              </a:rPr>
              <a:t>https://undark.org/2022/11/23/new-technology-aims-to-stop-an-old-danger-in-south-africas-</a:t>
            </a:r>
            <a:endParaRPr lang="en-GB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4"/>
              </a:rPr>
              <a:t>mines/</a:t>
            </a:r>
            <a:endParaRPr lang="en-GB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5"/>
              </a:rPr>
              <a:t>https://www.iol.co.za/business-report/economy/africas-mining-investment-outlook-hinges-on-ai-adoption-2edb2e9f-9cc0-4632-a78e-5b61b2b19e4f</a:t>
            </a:r>
            <a:r>
              <a:rPr lang="en-GB" sz="2400" dirty="0">
                <a:latin typeface="Gill Sans MT"/>
              </a:rPr>
              <a:t> </a:t>
            </a:r>
            <a:endParaRPr lang="en-GB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097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1 - UNEMPLOYMENT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5328" cy="485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So why are we already seeing job losses then?</a:t>
            </a:r>
          </a:p>
          <a:p>
            <a:pPr marL="0" indent="0">
              <a:buNone/>
            </a:pP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A surprisingly small amount of people are fired because their jobs have been made redundant/automated by AI. 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 AI tools/tech isn't completely developed yet.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It is expensive to develop AI tools/tech.</a:t>
            </a:r>
            <a:endParaRPr lang="en-GB" sz="2400"/>
          </a:p>
          <a:p>
            <a:pPr marL="342900" indent="-342900"/>
            <a:r>
              <a:rPr lang="en-GB" sz="2400" dirty="0">
                <a:latin typeface="Gill Sans MT"/>
              </a:rPr>
              <a:t>People are losing their jobs because their employers need the money that they would have spent on their salary to invest in AI research and development.</a:t>
            </a:r>
            <a:endParaRPr lang="en-GB" sz="240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  <a:hlinkClick r:id="rId2"/>
              </a:rPr>
              <a:t>https://archive.is/U0R89</a:t>
            </a:r>
            <a:r>
              <a:rPr lang="en-GB" sz="2400" dirty="0">
                <a:latin typeface="Gill Sans MT"/>
              </a:rPr>
              <a:t> 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373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2 - INEQUALITY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5685219" cy="4375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Artificial intelligence has the potential to worsen existing inequalities. 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"Unskilled" or "low-skilled" labour will be the first to disappear when AI becomes mainstream. </a:t>
            </a:r>
            <a:endParaRPr lang="en-GB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Not all instances of automation using artificial intelligence will lead to a situation where the workers can be retrained. </a:t>
            </a:r>
          </a:p>
        </p:txBody>
      </p:sp>
      <p:pic>
        <p:nvPicPr>
          <p:cNvPr id="4" name="Picture 3" descr="People in a store with several checkout machines&#10;&#10;Description automatically generated">
            <a:extLst>
              <a:ext uri="{FF2B5EF4-FFF2-40B4-BE49-F238E27FC236}">
                <a16:creationId xmlns:a16="http://schemas.microsoft.com/office/drawing/2014/main" id="{6FA6EDEB-B8D2-7C7F-916A-95273597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27432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2 - INEQUALITY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2330" cy="4375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What are some potential solutions?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Universal basic income</a:t>
            </a: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Tax reform</a:t>
            </a: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Education reform </a:t>
            </a: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What are the arguments against the above solutions? 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Loss of purpose and incentive</a:t>
            </a: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Distrust in governing bodies</a:t>
            </a: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Existing inequality needs to be resolved first </a:t>
            </a:r>
          </a:p>
        </p:txBody>
      </p:sp>
    </p:spTree>
    <p:extLst>
      <p:ext uri="{BB962C8B-B14F-4D97-AF65-F5344CB8AC3E}">
        <p14:creationId xmlns:p14="http://schemas.microsoft.com/office/powerpoint/2010/main" val="15723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3 - HUMANITY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6135011" cy="5357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sz="2400" dirty="0">
                <a:latin typeface="Gill Sans MT"/>
              </a:rPr>
              <a:t>Humans are social creatures.</a:t>
            </a:r>
            <a:endParaRPr lang="en-US" sz="2400" dirty="0"/>
          </a:p>
          <a:p>
            <a:pPr marL="342900" indent="-342900"/>
            <a:r>
              <a:rPr lang="en-GB" sz="2400" dirty="0">
                <a:latin typeface="Gill Sans MT"/>
              </a:rPr>
              <a:t>We crave interaction, validation, companionship and love.</a:t>
            </a:r>
          </a:p>
          <a:p>
            <a:pPr marL="342900" indent="-342900"/>
            <a:r>
              <a:rPr lang="en-GB" sz="2400" dirty="0">
                <a:latin typeface="Gill Sans MT"/>
              </a:rPr>
              <a:t>Natural language processing (NLP) is a type of AI.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 most well-known NLP invention is the large language model (LLM) 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</a:rPr>
              <a:t>i.e. ChatGPT.</a:t>
            </a:r>
            <a:endParaRPr lang="en-GB" dirty="0"/>
          </a:p>
          <a:p>
            <a:pPr marL="342900" indent="-342900"/>
            <a:r>
              <a:rPr lang="en-GB" sz="2400" dirty="0">
                <a:latin typeface="Gill Sans MT"/>
              </a:rPr>
              <a:t>LLMs can be used to create "social bots"</a:t>
            </a:r>
          </a:p>
          <a:p>
            <a:pPr marL="342900" indent="-342900"/>
            <a:r>
              <a:rPr lang="en-GB" sz="2400" dirty="0">
                <a:latin typeface="Gill Sans MT"/>
              </a:rPr>
              <a:t>Social bots are artificial intelligence tools that mimic human socialization online with the goal of fooling people into thinking there is a real human behind the screen. </a:t>
            </a:r>
          </a:p>
          <a:p>
            <a:pPr marL="342900" indent="-342900"/>
            <a:endParaRPr lang="en-GB" sz="2400" dirty="0">
              <a:latin typeface="Gill Sans MT"/>
            </a:endParaRPr>
          </a:p>
          <a:p>
            <a:pPr marL="342900" indent="-342900"/>
            <a:endParaRPr lang="en-GB" sz="2400" dirty="0">
              <a:latin typeface="Gill Sans MT"/>
            </a:endParaRPr>
          </a:p>
        </p:txBody>
      </p:sp>
      <p:pic>
        <p:nvPicPr>
          <p:cNvPr id="4" name="Picture 3" descr="A person looking at a robot&#10;&#10;Description automatically generated">
            <a:extLst>
              <a:ext uri="{FF2B5EF4-FFF2-40B4-BE49-F238E27FC236}">
                <a16:creationId xmlns:a16="http://schemas.microsoft.com/office/drawing/2014/main" id="{41468816-19C6-1575-175E-B8AA8E4F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179" y="3426531"/>
            <a:ext cx="5192888" cy="34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5312-1257-643D-1A8B-5037C7A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3 - HUMANITY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57F-3DBE-6173-60F6-5F684AD2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2400" dirty="0">
                <a:latin typeface="Gill Sans MT"/>
              </a:rPr>
              <a:t>Social bots have many uses:</a:t>
            </a:r>
          </a:p>
          <a:p>
            <a:r>
              <a:rPr lang="en-US" sz="2400" dirty="0">
                <a:latin typeface="Gill Sans MT"/>
              </a:rPr>
              <a:t>Customer service</a:t>
            </a:r>
          </a:p>
          <a:p>
            <a:r>
              <a:rPr lang="en-US" sz="2400" dirty="0">
                <a:latin typeface="Gill Sans MT"/>
              </a:rPr>
              <a:t>Therapy or mediation purposes</a:t>
            </a:r>
            <a:endParaRPr lang="en-US" sz="2400" dirty="0"/>
          </a:p>
          <a:p>
            <a:r>
              <a:rPr lang="en-US" sz="2400" dirty="0">
                <a:latin typeface="Gill Sans MT"/>
              </a:rPr>
              <a:t>Video games</a:t>
            </a:r>
          </a:p>
          <a:p>
            <a:r>
              <a:rPr lang="en-US" sz="2400" dirty="0">
                <a:latin typeface="Gill Sans MT"/>
              </a:rPr>
              <a:t>Virtual "companions" 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Gill Sans MT"/>
                <a:hlinkClick r:id="rId2"/>
              </a:rPr>
              <a:t>https://www.theguardian.com/commentisfree/2024/jan/13/ai-girlfriend-chatbots</a:t>
            </a:r>
            <a:r>
              <a:rPr lang="en-US" sz="2400" dirty="0">
                <a:latin typeface="Gill Sans MT"/>
              </a:rPr>
              <a:t> </a:t>
            </a:r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Gill Sans MT"/>
              </a:rPr>
              <a:t>Social bots can easily be </a:t>
            </a:r>
            <a:r>
              <a:rPr lang="en-US" sz="2400" dirty="0" err="1">
                <a:latin typeface="Gill Sans MT"/>
              </a:rPr>
              <a:t>weaponised</a:t>
            </a:r>
            <a:r>
              <a:rPr lang="en-US" sz="2400" dirty="0">
                <a:latin typeface="Gill Sans MT"/>
              </a:rPr>
              <a:t> and when set free on social media, they can have a very serious real world impact:</a:t>
            </a:r>
          </a:p>
          <a:p>
            <a:r>
              <a:rPr lang="en-US" sz="2400" dirty="0">
                <a:latin typeface="Gill Sans MT"/>
              </a:rPr>
              <a:t>Election interference</a:t>
            </a:r>
          </a:p>
          <a:p>
            <a:r>
              <a:rPr lang="en-US" sz="2400" dirty="0">
                <a:latin typeface="Gill Sans MT"/>
              </a:rPr>
              <a:t>Spreading of misinformation or hateful rhetoric</a:t>
            </a:r>
          </a:p>
          <a:p>
            <a:endParaRPr lang="en-US" sz="2400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A534C2F-E16E-6A0C-184A-436A0670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667" y="169333"/>
            <a:ext cx="3093156" cy="30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Wte7FFFa"/>
  <p:tag name="ARTICULATE_PROJECT_OPEN" val="0"/>
  <p:tag name="ARTICULATE_DESIGN_ID_WHITE VIDEO BOX" val="5d6qpBLd"/>
  <p:tag name="ARTICULATE_SLIDE_THUMBNAIL_REFRESH" val="1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Video 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 template for recordings 22-05-20" id="{921E9A64-9EE8-41E5-B16D-75918ADC9A75}" vid="{93481CF0-EFEC-407E-B05B-10CF0C39BF0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29e309-5067-420f-889f-e44dba4a11cd" xsi:nil="true"/>
    <lcf76f155ced4ddcb4097134ff3c332f xmlns="1acd542e-fec4-464b-a0b9-883f33ef757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45D3D289A6AA4A916B83A0E0727C46" ma:contentTypeVersion="16" ma:contentTypeDescription="Create a new document." ma:contentTypeScope="" ma:versionID="4d3a4c6c841c22ff61c0a8c0410f543e">
  <xsd:schema xmlns:xsd="http://www.w3.org/2001/XMLSchema" xmlns:xs="http://www.w3.org/2001/XMLSchema" xmlns:p="http://schemas.microsoft.com/office/2006/metadata/properties" xmlns:ns2="1acd542e-fec4-464b-a0b9-883f33ef757b" xmlns:ns3="0b29e309-5067-420f-889f-e44dba4a11cd" targetNamespace="http://schemas.microsoft.com/office/2006/metadata/properties" ma:root="true" ma:fieldsID="1b3df838a530ff639b26d5a9ee956b3c" ns2:_="" ns3:_="">
    <xsd:import namespace="1acd542e-fec4-464b-a0b9-883f33ef757b"/>
    <xsd:import namespace="0b29e309-5067-420f-889f-e44dba4a1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d542e-fec4-464b-a0b9-883f33ef7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038f4db-6faf-4b53-8a05-2b4e7a76e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29e309-5067-420f-889f-e44dba4a11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0ba2019-a0a6-437f-ae6b-c9df9d15834b}" ma:internalName="TaxCatchAll" ma:showField="CatchAllData" ma:web="0b29e309-5067-420f-889f-e44dba4a11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986F34-7329-4872-A908-12C8DF925BF4}">
  <ds:schemaRefs>
    <ds:schemaRef ds:uri="0b29e309-5067-420f-889f-e44dba4a11cd"/>
    <ds:schemaRef ds:uri="1acd542e-fec4-464b-a0b9-883f33ef757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41772E0-71CB-4AD1-8A1E-0A2D4994D8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91E551-DA3E-44BC-A9BC-E55A2B4CA78F}">
  <ds:schemaRefs>
    <ds:schemaRef ds:uri="0b29e309-5067-420f-889f-e44dba4a11cd"/>
    <ds:schemaRef ds:uri="1acd542e-fec4-464b-a0b9-883f33ef7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White Video box</vt:lpstr>
      <vt:lpstr>TAS152</vt:lpstr>
      <vt:lpstr>NINE ETHICAL ISSUES ASSOCIATED WITH THE USE OF AI</vt:lpstr>
      <vt:lpstr>1 - UNEMPLOYMENT</vt:lpstr>
      <vt:lpstr>1 - UNEMPLOYMENT</vt:lpstr>
      <vt:lpstr>1 - UNEMPLOYMENT</vt:lpstr>
      <vt:lpstr>2 - INEQUALITY</vt:lpstr>
      <vt:lpstr>2 - INEQUALITY</vt:lpstr>
      <vt:lpstr>3 - HUMANITY</vt:lpstr>
      <vt:lpstr>3 - HUMANITY</vt:lpstr>
      <vt:lpstr>3 - HUMANITY</vt:lpstr>
      <vt:lpstr>4 – ARTIFICIAL STUPIDITY</vt:lpstr>
      <vt:lpstr>4 – ARTIFICIAL STUPIDITY</vt:lpstr>
      <vt:lpstr>4 – ARTIFICIAL STUPIDITY</vt:lpstr>
      <vt:lpstr>4 – ARTIFICIAL STUPIDITY</vt:lpstr>
      <vt:lpstr>5 – RACIST ROBOTS </vt:lpstr>
      <vt:lpstr>6 – SECURITY </vt:lpstr>
      <vt:lpstr>6 – SECURITY </vt:lpstr>
      <vt:lpstr>7 – EVIL GENUISES</vt:lpstr>
      <vt:lpstr>7 – EVIL GENUISES</vt:lpstr>
      <vt:lpstr>7 – EVIL GENUISES</vt:lpstr>
      <vt:lpstr>7 – EVIL GENUISES</vt:lpstr>
      <vt:lpstr>NINE ETHICAL ISSUES ASSOCIATED WITH THE USE OF AI</vt:lpstr>
      <vt:lpstr>8 – SINGULARITY</vt:lpstr>
      <vt:lpstr>8 – SINGULARITY</vt:lpstr>
      <vt:lpstr>9 – ROBOT RIGHTS </vt:lpstr>
      <vt:lpstr>9 – ROBOT RIGHTS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Sykes, Debbie (Ms) - Delta</dc:creator>
  <cp:revision>895</cp:revision>
  <dcterms:created xsi:type="dcterms:W3CDTF">2021-02-17T07:10:33Z</dcterms:created>
  <dcterms:modified xsi:type="dcterms:W3CDTF">2024-05-06T08:47:22Z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C5361F15-C82A-40D1-A4E6-5713AE67191D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0x010100CA45D3D289A6AA4A916B83A0E0727C46</vt:lpwstr>
  </property>
</Properties>
</file>